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89" r:id="rId3"/>
    <p:sldId id="304" r:id="rId4"/>
    <p:sldId id="271" r:id="rId5"/>
    <p:sldId id="290" r:id="rId6"/>
    <p:sldId id="272" r:id="rId7"/>
    <p:sldId id="273" r:id="rId8"/>
    <p:sldId id="274" r:id="rId9"/>
    <p:sldId id="275" r:id="rId10"/>
    <p:sldId id="276" r:id="rId11"/>
    <p:sldId id="277" r:id="rId12"/>
    <p:sldId id="305" r:id="rId13"/>
    <p:sldId id="292" r:id="rId14"/>
    <p:sldId id="293" r:id="rId15"/>
    <p:sldId id="291" r:id="rId16"/>
    <p:sldId id="294" r:id="rId17"/>
    <p:sldId id="306" r:id="rId18"/>
    <p:sldId id="308" r:id="rId19"/>
    <p:sldId id="309" r:id="rId20"/>
    <p:sldId id="310" r:id="rId21"/>
    <p:sldId id="311" r:id="rId22"/>
    <p:sldId id="312" r:id="rId23"/>
    <p:sldId id="313" r:id="rId24"/>
    <p:sldId id="280" r:id="rId25"/>
    <p:sldId id="301" r:id="rId26"/>
    <p:sldId id="281" r:id="rId27"/>
    <p:sldId id="282" r:id="rId28"/>
    <p:sldId id="283" r:id="rId29"/>
    <p:sldId id="285" r:id="rId30"/>
    <p:sldId id="284" r:id="rId31"/>
    <p:sldId id="286" r:id="rId32"/>
    <p:sldId id="295" r:id="rId33"/>
    <p:sldId id="297" r:id="rId34"/>
    <p:sldId id="298" r:id="rId35"/>
    <p:sldId id="299" r:id="rId36"/>
    <p:sldId id="300" r:id="rId37"/>
    <p:sldId id="302" r:id="rId38"/>
    <p:sldId id="303" r:id="rId39"/>
    <p:sldId id="270" r:id="rId4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113" d="100"/>
          <a:sy n="113" d="100"/>
        </p:scale>
        <p:origin x="151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452AFC-F4DC-4C70-98E3-4CB24C681B60}" type="doc">
      <dgm:prSet loTypeId="urn:microsoft.com/office/officeart/2005/8/layout/hierarchy6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D1857EC-1411-4F5E-BD2E-753978FBACC4}">
      <dgm:prSet phldrT="[Text]"/>
      <dgm:spPr/>
      <dgm:t>
        <a:bodyPr/>
        <a:lstStyle/>
        <a:p>
          <a:r>
            <a:rPr lang="en-US" dirty="0" smtClean="0"/>
            <a:t>Book</a:t>
          </a:r>
          <a:endParaRPr lang="en-US" dirty="0"/>
        </a:p>
      </dgm:t>
    </dgm:pt>
    <dgm:pt modelId="{6F25B661-4DF7-4002-ABC1-65704C5F7C61}" type="parTrans" cxnId="{58EC2ED3-693A-4F86-9A20-21B7D08394BD}">
      <dgm:prSet/>
      <dgm:spPr/>
      <dgm:t>
        <a:bodyPr/>
        <a:lstStyle/>
        <a:p>
          <a:endParaRPr lang="en-US"/>
        </a:p>
      </dgm:t>
    </dgm:pt>
    <dgm:pt modelId="{E68376E9-A384-42BC-B2A6-AE786C74F72C}" type="sibTrans" cxnId="{58EC2ED3-693A-4F86-9A20-21B7D08394BD}">
      <dgm:prSet/>
      <dgm:spPr/>
      <dgm:t>
        <a:bodyPr/>
        <a:lstStyle/>
        <a:p>
          <a:endParaRPr lang="en-US"/>
        </a:p>
      </dgm:t>
    </dgm:pt>
    <dgm:pt modelId="{A6F5EC4A-31D2-40BE-8D21-D2F345E40CE2}">
      <dgm:prSet phldrT="[Text]"/>
      <dgm:spPr/>
      <dgm:t>
        <a:bodyPr/>
        <a:lstStyle/>
        <a:p>
          <a:r>
            <a:rPr lang="en-US" dirty="0" smtClean="0"/>
            <a:t>Authors</a:t>
          </a:r>
          <a:endParaRPr lang="en-US" dirty="0"/>
        </a:p>
      </dgm:t>
    </dgm:pt>
    <dgm:pt modelId="{7CF98035-A246-44A2-B277-7248CD1C07F9}" type="parTrans" cxnId="{783680AE-6EA4-4508-B1E6-866640541D3F}">
      <dgm:prSet/>
      <dgm:spPr/>
      <dgm:t>
        <a:bodyPr/>
        <a:lstStyle/>
        <a:p>
          <a:endParaRPr lang="en-US"/>
        </a:p>
      </dgm:t>
    </dgm:pt>
    <dgm:pt modelId="{5255914E-64CA-45AC-B01A-8D0DC36E74CF}" type="sibTrans" cxnId="{783680AE-6EA4-4508-B1E6-866640541D3F}">
      <dgm:prSet/>
      <dgm:spPr/>
      <dgm:t>
        <a:bodyPr/>
        <a:lstStyle/>
        <a:p>
          <a:endParaRPr lang="en-US"/>
        </a:p>
      </dgm:t>
    </dgm:pt>
    <dgm:pt modelId="{F0BAB6C8-69FE-4B09-BE1A-851138D8C7FC}">
      <dgm:prSet phldrT="[Text]"/>
      <dgm:spPr/>
      <dgm:t>
        <a:bodyPr/>
        <a:lstStyle/>
        <a:p>
          <a:r>
            <a:rPr lang="en-US" dirty="0" smtClean="0"/>
            <a:t>Title</a:t>
          </a:r>
          <a:endParaRPr lang="en-US" dirty="0"/>
        </a:p>
      </dgm:t>
    </dgm:pt>
    <dgm:pt modelId="{A4F83018-0933-4E24-BC5E-97A60B0A7D78}" type="sibTrans" cxnId="{468F43C6-CB12-4C0F-884A-6A831B591D47}">
      <dgm:prSet/>
      <dgm:spPr/>
      <dgm:t>
        <a:bodyPr/>
        <a:lstStyle/>
        <a:p>
          <a:endParaRPr lang="en-US"/>
        </a:p>
      </dgm:t>
    </dgm:pt>
    <dgm:pt modelId="{CC8B129E-0B9B-44AF-9F1C-E20F3D6316BA}" type="parTrans" cxnId="{468F43C6-CB12-4C0F-884A-6A831B591D47}">
      <dgm:prSet/>
      <dgm:spPr/>
      <dgm:t>
        <a:bodyPr/>
        <a:lstStyle/>
        <a:p>
          <a:endParaRPr lang="en-US"/>
        </a:p>
      </dgm:t>
    </dgm:pt>
    <dgm:pt modelId="{913707A6-FB51-46A4-905C-1A1CA12C4CB1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1FED386-09B2-4931-A12C-3DEF00F4F916}" type="parTrans" cxnId="{93DBD51F-9D1E-4C4A-ADDA-4048B75F7162}">
      <dgm:prSet/>
      <dgm:spPr/>
      <dgm:t>
        <a:bodyPr/>
        <a:lstStyle/>
        <a:p>
          <a:endParaRPr lang="en-US"/>
        </a:p>
      </dgm:t>
    </dgm:pt>
    <dgm:pt modelId="{E07C7530-89CD-4BE7-886F-0B9EF418A881}" type="sibTrans" cxnId="{93DBD51F-9D1E-4C4A-ADDA-4048B75F7162}">
      <dgm:prSet/>
      <dgm:spPr/>
      <dgm:t>
        <a:bodyPr/>
        <a:lstStyle/>
        <a:p>
          <a:endParaRPr lang="en-US"/>
        </a:p>
      </dgm:t>
    </dgm:pt>
    <dgm:pt modelId="{742D3985-3025-4713-8927-B08FE972C4DF}">
      <dgm:prSet phldrT="[Text]"/>
      <dgm:spPr/>
      <dgm:t>
        <a:bodyPr/>
        <a:lstStyle/>
        <a:p>
          <a:r>
            <a:rPr lang="en-US" dirty="0" smtClean="0"/>
            <a:t>Publisher</a:t>
          </a:r>
          <a:endParaRPr lang="en-US" dirty="0"/>
        </a:p>
      </dgm:t>
    </dgm:pt>
    <dgm:pt modelId="{31FF9867-9967-4356-B27C-12B69413F05A}" type="parTrans" cxnId="{01EFD41A-B9A5-4656-AA91-B2D805D7B021}">
      <dgm:prSet/>
      <dgm:spPr/>
      <dgm:t>
        <a:bodyPr/>
        <a:lstStyle/>
        <a:p>
          <a:endParaRPr lang="en-US"/>
        </a:p>
      </dgm:t>
    </dgm:pt>
    <dgm:pt modelId="{9680A834-A58A-46AC-A9B1-033D27475CA6}" type="sibTrans" cxnId="{01EFD41A-B9A5-4656-AA91-B2D805D7B021}">
      <dgm:prSet/>
      <dgm:spPr/>
      <dgm:t>
        <a:bodyPr/>
        <a:lstStyle/>
        <a:p>
          <a:endParaRPr lang="en-US"/>
        </a:p>
      </dgm:t>
    </dgm:pt>
    <dgm:pt modelId="{407E12F5-37B3-4C14-8462-A0037D1E7926}">
      <dgm:prSet phldrT="[Text]"/>
      <dgm:spPr/>
      <dgm:t>
        <a:bodyPr/>
        <a:lstStyle/>
        <a:p>
          <a:r>
            <a:rPr lang="en-US" dirty="0" smtClean="0"/>
            <a:t>Author</a:t>
          </a:r>
          <a:endParaRPr lang="en-US" dirty="0"/>
        </a:p>
      </dgm:t>
    </dgm:pt>
    <dgm:pt modelId="{A0534169-45F3-4E1B-8B54-4B84BD97420C}" type="parTrans" cxnId="{60DC7340-E588-4BA4-B6AC-93D6C81AD288}">
      <dgm:prSet/>
      <dgm:spPr/>
      <dgm:t>
        <a:bodyPr/>
        <a:lstStyle/>
        <a:p>
          <a:endParaRPr lang="en-US"/>
        </a:p>
      </dgm:t>
    </dgm:pt>
    <dgm:pt modelId="{2ACB9179-1815-480E-91B3-88CB5CA64EA7}" type="sibTrans" cxnId="{60DC7340-E588-4BA4-B6AC-93D6C81AD288}">
      <dgm:prSet/>
      <dgm:spPr/>
      <dgm:t>
        <a:bodyPr/>
        <a:lstStyle/>
        <a:p>
          <a:endParaRPr lang="en-US"/>
        </a:p>
      </dgm:t>
    </dgm:pt>
    <dgm:pt modelId="{2D99EA00-E32F-4B89-B88E-E3A6F7E48355}">
      <dgm:prSet phldrT="[Text]"/>
      <dgm:spPr/>
      <dgm:t>
        <a:bodyPr/>
        <a:lstStyle/>
        <a:p>
          <a:r>
            <a:rPr lang="en-US" dirty="0" smtClean="0"/>
            <a:t>Author</a:t>
          </a:r>
          <a:endParaRPr lang="en-US" dirty="0"/>
        </a:p>
      </dgm:t>
    </dgm:pt>
    <dgm:pt modelId="{89750152-3582-4C97-A94D-9289A98D0452}" type="parTrans" cxnId="{5D6E4754-4386-4CB3-B2EC-4FD070AFECB5}">
      <dgm:prSet/>
      <dgm:spPr/>
      <dgm:t>
        <a:bodyPr/>
        <a:lstStyle/>
        <a:p>
          <a:endParaRPr lang="en-US"/>
        </a:p>
      </dgm:t>
    </dgm:pt>
    <dgm:pt modelId="{37AD8F5D-C86F-4C8F-9968-09ACE91E62A1}" type="sibTrans" cxnId="{5D6E4754-4386-4CB3-B2EC-4FD070AFECB5}">
      <dgm:prSet/>
      <dgm:spPr/>
      <dgm:t>
        <a:bodyPr/>
        <a:lstStyle/>
        <a:p>
          <a:endParaRPr lang="en-US"/>
        </a:p>
      </dgm:t>
    </dgm:pt>
    <dgm:pt modelId="{7CA1FDB3-AB89-4FAC-838B-EFE359F4DA01}">
      <dgm:prSet phldrT="[Text]"/>
      <dgm:spPr/>
      <dgm:t>
        <a:bodyPr/>
        <a:lstStyle/>
        <a:p>
          <a:r>
            <a:rPr lang="en-US" dirty="0" smtClean="0"/>
            <a:t>Parsing Techniques</a:t>
          </a:r>
          <a:endParaRPr lang="en-US" dirty="0"/>
        </a:p>
      </dgm:t>
    </dgm:pt>
    <dgm:pt modelId="{11993FE2-32DE-4335-A169-FB5603B2086A}" type="parTrans" cxnId="{0A48F55C-CE40-4DD9-8146-9D0DDAD4B4C2}">
      <dgm:prSet/>
      <dgm:spPr/>
      <dgm:t>
        <a:bodyPr/>
        <a:lstStyle/>
        <a:p>
          <a:endParaRPr lang="en-US"/>
        </a:p>
      </dgm:t>
    </dgm:pt>
    <dgm:pt modelId="{5376DC80-E601-4299-8075-CB3A5F66FCEE}" type="sibTrans" cxnId="{0A48F55C-CE40-4DD9-8146-9D0DDAD4B4C2}">
      <dgm:prSet/>
      <dgm:spPr/>
      <dgm:t>
        <a:bodyPr/>
        <a:lstStyle/>
        <a:p>
          <a:endParaRPr lang="en-US"/>
        </a:p>
      </dgm:t>
    </dgm:pt>
    <dgm:pt modelId="{83693844-1E37-4E06-868E-71F800D51C6B}">
      <dgm:prSet phldrT="[Text]"/>
      <dgm:spPr/>
      <dgm:t>
        <a:bodyPr/>
        <a:lstStyle/>
        <a:p>
          <a:r>
            <a:rPr lang="en-US" dirty="0" smtClean="0"/>
            <a:t>Dick Grune</a:t>
          </a:r>
          <a:endParaRPr lang="en-US" dirty="0"/>
        </a:p>
      </dgm:t>
    </dgm:pt>
    <dgm:pt modelId="{5487D190-AABF-41EF-B15E-CAB48D47F6FE}" type="parTrans" cxnId="{254D2C5C-7C5A-470D-9E69-08B2CA5CAA9D}">
      <dgm:prSet/>
      <dgm:spPr/>
      <dgm:t>
        <a:bodyPr/>
        <a:lstStyle/>
        <a:p>
          <a:endParaRPr lang="en-US"/>
        </a:p>
      </dgm:t>
    </dgm:pt>
    <dgm:pt modelId="{BF232884-E3C5-4CFD-A952-C4138AD14710}" type="sibTrans" cxnId="{254D2C5C-7C5A-470D-9E69-08B2CA5CAA9D}">
      <dgm:prSet/>
      <dgm:spPr/>
      <dgm:t>
        <a:bodyPr/>
        <a:lstStyle/>
        <a:p>
          <a:endParaRPr lang="en-US"/>
        </a:p>
      </dgm:t>
    </dgm:pt>
    <dgm:pt modelId="{6491441A-DBBE-4813-BA92-6400E63B1B72}">
      <dgm:prSet phldrT="[Text]"/>
      <dgm:spPr/>
      <dgm:t>
        <a:bodyPr/>
        <a:lstStyle/>
        <a:p>
          <a:r>
            <a:rPr lang="en-US" b="0" smtClean="0"/>
            <a:t>Ceriel J.H. Jacobs</a:t>
          </a:r>
          <a:endParaRPr lang="en-US" dirty="0"/>
        </a:p>
      </dgm:t>
    </dgm:pt>
    <dgm:pt modelId="{39D92769-4D99-49EF-A90F-ED2D9A0F8738}" type="parTrans" cxnId="{994392A7-D37F-48FD-9283-7F3270F69C4D}">
      <dgm:prSet/>
      <dgm:spPr/>
      <dgm:t>
        <a:bodyPr/>
        <a:lstStyle/>
        <a:p>
          <a:endParaRPr lang="en-US"/>
        </a:p>
      </dgm:t>
    </dgm:pt>
    <dgm:pt modelId="{A6F7DFA7-9F17-4027-9439-652B5A8ECF33}" type="sibTrans" cxnId="{994392A7-D37F-48FD-9283-7F3270F69C4D}">
      <dgm:prSet/>
      <dgm:spPr/>
      <dgm:t>
        <a:bodyPr/>
        <a:lstStyle/>
        <a:p>
          <a:endParaRPr lang="en-US"/>
        </a:p>
      </dgm:t>
    </dgm:pt>
    <dgm:pt modelId="{12BE19F3-9036-4C53-9B17-0A74B1623FBF}">
      <dgm:prSet phldrT="[Text]"/>
      <dgm:spPr/>
      <dgm:t>
        <a:bodyPr/>
        <a:lstStyle/>
        <a:p>
          <a:r>
            <a:rPr lang="en-US" dirty="0" smtClean="0"/>
            <a:t>2007</a:t>
          </a:r>
          <a:endParaRPr lang="en-US" dirty="0"/>
        </a:p>
      </dgm:t>
    </dgm:pt>
    <dgm:pt modelId="{C4693CE2-493A-46BF-A9F4-1F81E3A67819}" type="parTrans" cxnId="{C8C56BDA-80EE-4D7E-9950-FE29937DF7D9}">
      <dgm:prSet/>
      <dgm:spPr/>
      <dgm:t>
        <a:bodyPr/>
        <a:lstStyle/>
        <a:p>
          <a:endParaRPr lang="en-US"/>
        </a:p>
      </dgm:t>
    </dgm:pt>
    <dgm:pt modelId="{481B9732-907C-492B-95D7-3106723EEE3B}" type="sibTrans" cxnId="{C8C56BDA-80EE-4D7E-9950-FE29937DF7D9}">
      <dgm:prSet/>
      <dgm:spPr/>
      <dgm:t>
        <a:bodyPr/>
        <a:lstStyle/>
        <a:p>
          <a:endParaRPr lang="en-US"/>
        </a:p>
      </dgm:t>
    </dgm:pt>
    <dgm:pt modelId="{B9774BE3-6790-4734-9E6A-A81C0E30E2CB}">
      <dgm:prSet phldrT="[Text]"/>
      <dgm:spPr/>
      <dgm:t>
        <a:bodyPr/>
        <a:lstStyle/>
        <a:p>
          <a:r>
            <a:rPr lang="en-US" dirty="0" smtClean="0"/>
            <a:t>Springer</a:t>
          </a:r>
          <a:endParaRPr lang="en-US" dirty="0"/>
        </a:p>
      </dgm:t>
    </dgm:pt>
    <dgm:pt modelId="{9511FD39-411A-4E8D-AAFE-4C977A0818F0}" type="parTrans" cxnId="{45C5C4B5-76FC-4257-9B6B-2D631DA67C41}">
      <dgm:prSet/>
      <dgm:spPr/>
      <dgm:t>
        <a:bodyPr/>
        <a:lstStyle/>
        <a:p>
          <a:endParaRPr lang="en-US"/>
        </a:p>
      </dgm:t>
    </dgm:pt>
    <dgm:pt modelId="{F69BAC04-8C85-470D-85C1-BF23557764C8}" type="sibTrans" cxnId="{45C5C4B5-76FC-4257-9B6B-2D631DA67C41}">
      <dgm:prSet/>
      <dgm:spPr/>
      <dgm:t>
        <a:bodyPr/>
        <a:lstStyle/>
        <a:p>
          <a:endParaRPr lang="en-US"/>
        </a:p>
      </dgm:t>
    </dgm:pt>
    <dgm:pt modelId="{D9B3A494-37F5-47F8-BD71-26D3FA27289C}" type="pres">
      <dgm:prSet presAssocID="{F2452AFC-F4DC-4C70-98E3-4CB24C681B6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F9E3C3-E099-498A-B7CE-C53A65DEBF86}" type="pres">
      <dgm:prSet presAssocID="{F2452AFC-F4DC-4C70-98E3-4CB24C681B60}" presName="hierFlow" presStyleCnt="0"/>
      <dgm:spPr/>
      <dgm:t>
        <a:bodyPr/>
        <a:lstStyle/>
        <a:p>
          <a:endParaRPr lang="zh-TW" altLang="en-US"/>
        </a:p>
      </dgm:t>
    </dgm:pt>
    <dgm:pt modelId="{822945F7-E650-43A0-9E92-C8542265F0B7}" type="pres">
      <dgm:prSet presAssocID="{F2452AFC-F4DC-4C70-98E3-4CB24C681B60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5E0A2D68-B6FF-413B-A43D-2E73FA3ED173}" type="pres">
      <dgm:prSet presAssocID="{4D1857EC-1411-4F5E-BD2E-753978FBACC4}" presName="Name14" presStyleCnt="0"/>
      <dgm:spPr/>
      <dgm:t>
        <a:bodyPr/>
        <a:lstStyle/>
        <a:p>
          <a:endParaRPr lang="zh-TW" altLang="en-US"/>
        </a:p>
      </dgm:t>
    </dgm:pt>
    <dgm:pt modelId="{5291D7F8-FB96-4D30-8600-1570DEABD92E}" type="pres">
      <dgm:prSet presAssocID="{4D1857EC-1411-4F5E-BD2E-753978FBACC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760D1A-3BF5-4400-8832-6B19EC1EA757}" type="pres">
      <dgm:prSet presAssocID="{4D1857EC-1411-4F5E-BD2E-753978FBACC4}" presName="hierChild2" presStyleCnt="0"/>
      <dgm:spPr/>
      <dgm:t>
        <a:bodyPr/>
        <a:lstStyle/>
        <a:p>
          <a:endParaRPr lang="zh-TW" altLang="en-US"/>
        </a:p>
      </dgm:t>
    </dgm:pt>
    <dgm:pt modelId="{3677D839-FEED-47E7-A6F4-DC4EA1321F8D}" type="pres">
      <dgm:prSet presAssocID="{CC8B129E-0B9B-44AF-9F1C-E20F3D6316BA}" presName="Name19" presStyleLbl="parChTrans1D2" presStyleIdx="0" presStyleCnt="4"/>
      <dgm:spPr/>
      <dgm:t>
        <a:bodyPr/>
        <a:lstStyle/>
        <a:p>
          <a:endParaRPr lang="en-US"/>
        </a:p>
      </dgm:t>
    </dgm:pt>
    <dgm:pt modelId="{B151D251-8C20-41FD-B191-6A4F2E8D1560}" type="pres">
      <dgm:prSet presAssocID="{F0BAB6C8-69FE-4B09-BE1A-851138D8C7FC}" presName="Name21" presStyleCnt="0"/>
      <dgm:spPr/>
      <dgm:t>
        <a:bodyPr/>
        <a:lstStyle/>
        <a:p>
          <a:endParaRPr lang="zh-TW" altLang="en-US"/>
        </a:p>
      </dgm:t>
    </dgm:pt>
    <dgm:pt modelId="{D66884B5-23CD-4A6D-B476-684AC9E88E52}" type="pres">
      <dgm:prSet presAssocID="{F0BAB6C8-69FE-4B09-BE1A-851138D8C7FC}" presName="level2Shape" presStyleLbl="node2" presStyleIdx="0" presStyleCnt="4" custLinFactNeighborX="6148"/>
      <dgm:spPr/>
      <dgm:t>
        <a:bodyPr/>
        <a:lstStyle/>
        <a:p>
          <a:endParaRPr lang="en-US"/>
        </a:p>
      </dgm:t>
    </dgm:pt>
    <dgm:pt modelId="{CDA617EF-53A5-4011-B49E-897291459291}" type="pres">
      <dgm:prSet presAssocID="{F0BAB6C8-69FE-4B09-BE1A-851138D8C7FC}" presName="hierChild3" presStyleCnt="0"/>
      <dgm:spPr/>
      <dgm:t>
        <a:bodyPr/>
        <a:lstStyle/>
        <a:p>
          <a:endParaRPr lang="zh-TW" altLang="en-US"/>
        </a:p>
      </dgm:t>
    </dgm:pt>
    <dgm:pt modelId="{C1CA2F78-1250-46A2-9AAF-D318D597306F}" type="pres">
      <dgm:prSet presAssocID="{11993FE2-32DE-4335-A169-FB5603B2086A}" presName="Name19" presStyleLbl="parChTrans1D3" presStyleIdx="0" presStyleCnt="5"/>
      <dgm:spPr/>
      <dgm:t>
        <a:bodyPr/>
        <a:lstStyle/>
        <a:p>
          <a:endParaRPr lang="en-US"/>
        </a:p>
      </dgm:t>
    </dgm:pt>
    <dgm:pt modelId="{3820C232-72C5-44F4-BE25-A991324A4BD1}" type="pres">
      <dgm:prSet presAssocID="{7CA1FDB3-AB89-4FAC-838B-EFE359F4DA01}" presName="Name21" presStyleCnt="0"/>
      <dgm:spPr/>
      <dgm:t>
        <a:bodyPr/>
        <a:lstStyle/>
        <a:p>
          <a:endParaRPr lang="zh-TW" altLang="en-US"/>
        </a:p>
      </dgm:t>
    </dgm:pt>
    <dgm:pt modelId="{E3E4A3CA-E45A-4F93-9EFD-53A187E7E19F}" type="pres">
      <dgm:prSet presAssocID="{7CA1FDB3-AB89-4FAC-838B-EFE359F4DA01}" presName="level2Shape" presStyleLbl="node3" presStyleIdx="0" presStyleCnt="5" custLinFactNeighborX="6288"/>
      <dgm:spPr/>
      <dgm:t>
        <a:bodyPr/>
        <a:lstStyle/>
        <a:p>
          <a:endParaRPr lang="en-US"/>
        </a:p>
      </dgm:t>
    </dgm:pt>
    <dgm:pt modelId="{CFE6A771-BF77-42B3-A600-BCBFF27EB2D1}" type="pres">
      <dgm:prSet presAssocID="{7CA1FDB3-AB89-4FAC-838B-EFE359F4DA01}" presName="hierChild3" presStyleCnt="0"/>
      <dgm:spPr/>
      <dgm:t>
        <a:bodyPr/>
        <a:lstStyle/>
        <a:p>
          <a:endParaRPr lang="zh-TW" altLang="en-US"/>
        </a:p>
      </dgm:t>
    </dgm:pt>
    <dgm:pt modelId="{F2C707E0-A41A-458E-B034-C321D04851E1}" type="pres">
      <dgm:prSet presAssocID="{7CF98035-A246-44A2-B277-7248CD1C07F9}" presName="Name19" presStyleLbl="parChTrans1D2" presStyleIdx="1" presStyleCnt="4"/>
      <dgm:spPr/>
      <dgm:t>
        <a:bodyPr/>
        <a:lstStyle/>
        <a:p>
          <a:endParaRPr lang="en-US"/>
        </a:p>
      </dgm:t>
    </dgm:pt>
    <dgm:pt modelId="{2D1CEC7D-F2BC-4241-8BBE-74FA843CC1AB}" type="pres">
      <dgm:prSet presAssocID="{A6F5EC4A-31D2-40BE-8D21-D2F345E40CE2}" presName="Name21" presStyleCnt="0"/>
      <dgm:spPr/>
      <dgm:t>
        <a:bodyPr/>
        <a:lstStyle/>
        <a:p>
          <a:endParaRPr lang="zh-TW" altLang="en-US"/>
        </a:p>
      </dgm:t>
    </dgm:pt>
    <dgm:pt modelId="{42A804E9-47F5-4751-9DAE-88A20BFC17B2}" type="pres">
      <dgm:prSet presAssocID="{A6F5EC4A-31D2-40BE-8D21-D2F345E40CE2}" presName="level2Shape" presStyleLbl="node2" presStyleIdx="1" presStyleCnt="4"/>
      <dgm:spPr/>
      <dgm:t>
        <a:bodyPr/>
        <a:lstStyle/>
        <a:p>
          <a:endParaRPr lang="en-US"/>
        </a:p>
      </dgm:t>
    </dgm:pt>
    <dgm:pt modelId="{534BA4D8-2818-4D65-8B3C-60E09BD6DB54}" type="pres">
      <dgm:prSet presAssocID="{A6F5EC4A-31D2-40BE-8D21-D2F345E40CE2}" presName="hierChild3" presStyleCnt="0"/>
      <dgm:spPr/>
      <dgm:t>
        <a:bodyPr/>
        <a:lstStyle/>
        <a:p>
          <a:endParaRPr lang="zh-TW" altLang="en-US"/>
        </a:p>
      </dgm:t>
    </dgm:pt>
    <dgm:pt modelId="{8C5D2AA8-42D0-4E64-ACC5-0BB0B95D917C}" type="pres">
      <dgm:prSet presAssocID="{A0534169-45F3-4E1B-8B54-4B84BD97420C}" presName="Name19" presStyleLbl="parChTrans1D3" presStyleIdx="1" presStyleCnt="5"/>
      <dgm:spPr/>
      <dgm:t>
        <a:bodyPr/>
        <a:lstStyle/>
        <a:p>
          <a:endParaRPr lang="en-US"/>
        </a:p>
      </dgm:t>
    </dgm:pt>
    <dgm:pt modelId="{9CA5720C-1902-413C-BA45-247CEBF16BE7}" type="pres">
      <dgm:prSet presAssocID="{407E12F5-37B3-4C14-8462-A0037D1E7926}" presName="Name21" presStyleCnt="0"/>
      <dgm:spPr/>
      <dgm:t>
        <a:bodyPr/>
        <a:lstStyle/>
        <a:p>
          <a:endParaRPr lang="zh-TW" altLang="en-US"/>
        </a:p>
      </dgm:t>
    </dgm:pt>
    <dgm:pt modelId="{3921393F-BC6B-438C-B9C2-CC8C939E6339}" type="pres">
      <dgm:prSet presAssocID="{407E12F5-37B3-4C14-8462-A0037D1E7926}" presName="level2Shape" presStyleLbl="node3" presStyleIdx="1" presStyleCnt="5"/>
      <dgm:spPr/>
      <dgm:t>
        <a:bodyPr/>
        <a:lstStyle/>
        <a:p>
          <a:endParaRPr lang="en-US"/>
        </a:p>
      </dgm:t>
    </dgm:pt>
    <dgm:pt modelId="{9DC0277C-5291-46A5-BA37-E80C14AF4E46}" type="pres">
      <dgm:prSet presAssocID="{407E12F5-37B3-4C14-8462-A0037D1E7926}" presName="hierChild3" presStyleCnt="0"/>
      <dgm:spPr/>
      <dgm:t>
        <a:bodyPr/>
        <a:lstStyle/>
        <a:p>
          <a:endParaRPr lang="zh-TW" altLang="en-US"/>
        </a:p>
      </dgm:t>
    </dgm:pt>
    <dgm:pt modelId="{194019C7-0A96-4D11-9CB1-6CA3A0FB8339}" type="pres">
      <dgm:prSet presAssocID="{5487D190-AABF-41EF-B15E-CAB48D47F6FE}" presName="Name19" presStyleLbl="parChTrans1D4" presStyleIdx="0" presStyleCnt="2"/>
      <dgm:spPr/>
      <dgm:t>
        <a:bodyPr/>
        <a:lstStyle/>
        <a:p>
          <a:endParaRPr lang="en-US"/>
        </a:p>
      </dgm:t>
    </dgm:pt>
    <dgm:pt modelId="{7621CECE-A0E0-4058-8D64-BCBB83A4277C}" type="pres">
      <dgm:prSet presAssocID="{83693844-1E37-4E06-868E-71F800D51C6B}" presName="Name21" presStyleCnt="0"/>
      <dgm:spPr/>
      <dgm:t>
        <a:bodyPr/>
        <a:lstStyle/>
        <a:p>
          <a:endParaRPr lang="zh-TW" altLang="en-US"/>
        </a:p>
      </dgm:t>
    </dgm:pt>
    <dgm:pt modelId="{2378018E-442E-43CF-A3F0-4F850F17B0FB}" type="pres">
      <dgm:prSet presAssocID="{83693844-1E37-4E06-868E-71F800D51C6B}" presName="level2Shape" presStyleLbl="node4" presStyleIdx="0" presStyleCnt="2"/>
      <dgm:spPr/>
      <dgm:t>
        <a:bodyPr/>
        <a:lstStyle/>
        <a:p>
          <a:endParaRPr lang="en-US"/>
        </a:p>
      </dgm:t>
    </dgm:pt>
    <dgm:pt modelId="{E733A80C-D6D1-4712-88F9-747641799489}" type="pres">
      <dgm:prSet presAssocID="{83693844-1E37-4E06-868E-71F800D51C6B}" presName="hierChild3" presStyleCnt="0"/>
      <dgm:spPr/>
      <dgm:t>
        <a:bodyPr/>
        <a:lstStyle/>
        <a:p>
          <a:endParaRPr lang="zh-TW" altLang="en-US"/>
        </a:p>
      </dgm:t>
    </dgm:pt>
    <dgm:pt modelId="{473A7B58-00B0-475C-82FA-3C236FCD71B4}" type="pres">
      <dgm:prSet presAssocID="{89750152-3582-4C97-A94D-9289A98D0452}" presName="Name19" presStyleLbl="parChTrans1D3" presStyleIdx="2" presStyleCnt="5"/>
      <dgm:spPr/>
      <dgm:t>
        <a:bodyPr/>
        <a:lstStyle/>
        <a:p>
          <a:endParaRPr lang="en-US"/>
        </a:p>
      </dgm:t>
    </dgm:pt>
    <dgm:pt modelId="{727F66D9-757B-4201-9115-34039B63D37E}" type="pres">
      <dgm:prSet presAssocID="{2D99EA00-E32F-4B89-B88E-E3A6F7E48355}" presName="Name21" presStyleCnt="0"/>
      <dgm:spPr/>
      <dgm:t>
        <a:bodyPr/>
        <a:lstStyle/>
        <a:p>
          <a:endParaRPr lang="zh-TW" altLang="en-US"/>
        </a:p>
      </dgm:t>
    </dgm:pt>
    <dgm:pt modelId="{F751D986-0D82-4D51-BC57-B59655861607}" type="pres">
      <dgm:prSet presAssocID="{2D99EA00-E32F-4B89-B88E-E3A6F7E48355}" presName="level2Shape" presStyleLbl="node3" presStyleIdx="2" presStyleCnt="5"/>
      <dgm:spPr/>
      <dgm:t>
        <a:bodyPr/>
        <a:lstStyle/>
        <a:p>
          <a:endParaRPr lang="en-US"/>
        </a:p>
      </dgm:t>
    </dgm:pt>
    <dgm:pt modelId="{BF69DCFC-F611-4A97-8209-993831B43905}" type="pres">
      <dgm:prSet presAssocID="{2D99EA00-E32F-4B89-B88E-E3A6F7E48355}" presName="hierChild3" presStyleCnt="0"/>
      <dgm:spPr/>
      <dgm:t>
        <a:bodyPr/>
        <a:lstStyle/>
        <a:p>
          <a:endParaRPr lang="zh-TW" altLang="en-US"/>
        </a:p>
      </dgm:t>
    </dgm:pt>
    <dgm:pt modelId="{043998EF-0CA8-440C-B5CB-B553FF7E32C5}" type="pres">
      <dgm:prSet presAssocID="{39D92769-4D99-49EF-A90F-ED2D9A0F8738}" presName="Name19" presStyleLbl="parChTrans1D4" presStyleIdx="1" presStyleCnt="2"/>
      <dgm:spPr/>
      <dgm:t>
        <a:bodyPr/>
        <a:lstStyle/>
        <a:p>
          <a:endParaRPr lang="en-US"/>
        </a:p>
      </dgm:t>
    </dgm:pt>
    <dgm:pt modelId="{56EE07C5-879B-4F1E-B4E5-0D9B9C3FAB81}" type="pres">
      <dgm:prSet presAssocID="{6491441A-DBBE-4813-BA92-6400E63B1B72}" presName="Name21" presStyleCnt="0"/>
      <dgm:spPr/>
      <dgm:t>
        <a:bodyPr/>
        <a:lstStyle/>
        <a:p>
          <a:endParaRPr lang="zh-TW" altLang="en-US"/>
        </a:p>
      </dgm:t>
    </dgm:pt>
    <dgm:pt modelId="{BCD601A3-EC85-4E2A-889F-180B28381005}" type="pres">
      <dgm:prSet presAssocID="{6491441A-DBBE-4813-BA92-6400E63B1B72}" presName="level2Shape" presStyleLbl="node4" presStyleIdx="1" presStyleCnt="2"/>
      <dgm:spPr/>
      <dgm:t>
        <a:bodyPr/>
        <a:lstStyle/>
        <a:p>
          <a:endParaRPr lang="en-US"/>
        </a:p>
      </dgm:t>
    </dgm:pt>
    <dgm:pt modelId="{A5ABB507-13C5-4783-AB89-A5A641E028B4}" type="pres">
      <dgm:prSet presAssocID="{6491441A-DBBE-4813-BA92-6400E63B1B72}" presName="hierChild3" presStyleCnt="0"/>
      <dgm:spPr/>
      <dgm:t>
        <a:bodyPr/>
        <a:lstStyle/>
        <a:p>
          <a:endParaRPr lang="zh-TW" altLang="en-US"/>
        </a:p>
      </dgm:t>
    </dgm:pt>
    <dgm:pt modelId="{D94689B8-C665-4CCC-A471-FD6D4558A892}" type="pres">
      <dgm:prSet presAssocID="{11FED386-09B2-4931-A12C-3DEF00F4F916}" presName="Name19" presStyleLbl="parChTrans1D2" presStyleIdx="2" presStyleCnt="4"/>
      <dgm:spPr/>
      <dgm:t>
        <a:bodyPr/>
        <a:lstStyle/>
        <a:p>
          <a:endParaRPr lang="en-US"/>
        </a:p>
      </dgm:t>
    </dgm:pt>
    <dgm:pt modelId="{DC4D7B1E-6F3F-4727-83BC-DA296FCA63A6}" type="pres">
      <dgm:prSet presAssocID="{913707A6-FB51-46A4-905C-1A1CA12C4CB1}" presName="Name21" presStyleCnt="0"/>
      <dgm:spPr/>
      <dgm:t>
        <a:bodyPr/>
        <a:lstStyle/>
        <a:p>
          <a:endParaRPr lang="zh-TW" altLang="en-US"/>
        </a:p>
      </dgm:t>
    </dgm:pt>
    <dgm:pt modelId="{2D650F21-C416-4686-8A05-73650E98F105}" type="pres">
      <dgm:prSet presAssocID="{913707A6-FB51-46A4-905C-1A1CA12C4CB1}" presName="level2Shape" presStyleLbl="node2" presStyleIdx="2" presStyleCnt="4"/>
      <dgm:spPr/>
      <dgm:t>
        <a:bodyPr/>
        <a:lstStyle/>
        <a:p>
          <a:endParaRPr lang="en-US"/>
        </a:p>
      </dgm:t>
    </dgm:pt>
    <dgm:pt modelId="{56B89F7B-9245-4821-A3D1-57FE17C27C0B}" type="pres">
      <dgm:prSet presAssocID="{913707A6-FB51-46A4-905C-1A1CA12C4CB1}" presName="hierChild3" presStyleCnt="0"/>
      <dgm:spPr/>
      <dgm:t>
        <a:bodyPr/>
        <a:lstStyle/>
        <a:p>
          <a:endParaRPr lang="zh-TW" altLang="en-US"/>
        </a:p>
      </dgm:t>
    </dgm:pt>
    <dgm:pt modelId="{E42757C3-0EC7-4A55-89E5-4E6E91C9624A}" type="pres">
      <dgm:prSet presAssocID="{C4693CE2-493A-46BF-A9F4-1F81E3A67819}" presName="Name19" presStyleLbl="parChTrans1D3" presStyleIdx="3" presStyleCnt="5"/>
      <dgm:spPr/>
      <dgm:t>
        <a:bodyPr/>
        <a:lstStyle/>
        <a:p>
          <a:endParaRPr lang="en-US"/>
        </a:p>
      </dgm:t>
    </dgm:pt>
    <dgm:pt modelId="{3727E424-6F9C-43AB-AB74-C4371CC2382F}" type="pres">
      <dgm:prSet presAssocID="{12BE19F3-9036-4C53-9B17-0A74B1623FBF}" presName="Name21" presStyleCnt="0"/>
      <dgm:spPr/>
      <dgm:t>
        <a:bodyPr/>
        <a:lstStyle/>
        <a:p>
          <a:endParaRPr lang="zh-TW" altLang="en-US"/>
        </a:p>
      </dgm:t>
    </dgm:pt>
    <dgm:pt modelId="{8EB7BBE6-F620-4E01-8804-13D8A6E3B4D1}" type="pres">
      <dgm:prSet presAssocID="{12BE19F3-9036-4C53-9B17-0A74B1623FBF}" presName="level2Shape" presStyleLbl="node3" presStyleIdx="3" presStyleCnt="5"/>
      <dgm:spPr/>
      <dgm:t>
        <a:bodyPr/>
        <a:lstStyle/>
        <a:p>
          <a:endParaRPr lang="en-US"/>
        </a:p>
      </dgm:t>
    </dgm:pt>
    <dgm:pt modelId="{F6CDA4C7-D965-4191-A6D3-B08BFA11212A}" type="pres">
      <dgm:prSet presAssocID="{12BE19F3-9036-4C53-9B17-0A74B1623FBF}" presName="hierChild3" presStyleCnt="0"/>
      <dgm:spPr/>
      <dgm:t>
        <a:bodyPr/>
        <a:lstStyle/>
        <a:p>
          <a:endParaRPr lang="zh-TW" altLang="en-US"/>
        </a:p>
      </dgm:t>
    </dgm:pt>
    <dgm:pt modelId="{1717A42B-094B-4C4D-A223-53BA9805C3AE}" type="pres">
      <dgm:prSet presAssocID="{31FF9867-9967-4356-B27C-12B69413F05A}" presName="Name19" presStyleLbl="parChTrans1D2" presStyleIdx="3" presStyleCnt="4"/>
      <dgm:spPr/>
      <dgm:t>
        <a:bodyPr/>
        <a:lstStyle/>
        <a:p>
          <a:endParaRPr lang="en-US"/>
        </a:p>
      </dgm:t>
    </dgm:pt>
    <dgm:pt modelId="{6095A8CD-94A4-46BA-AB56-EB20136C5974}" type="pres">
      <dgm:prSet presAssocID="{742D3985-3025-4713-8927-B08FE972C4DF}" presName="Name21" presStyleCnt="0"/>
      <dgm:spPr/>
      <dgm:t>
        <a:bodyPr/>
        <a:lstStyle/>
        <a:p>
          <a:endParaRPr lang="zh-TW" altLang="en-US"/>
        </a:p>
      </dgm:t>
    </dgm:pt>
    <dgm:pt modelId="{BB168F77-864C-497F-8350-D295C8847EC9}" type="pres">
      <dgm:prSet presAssocID="{742D3985-3025-4713-8927-B08FE972C4DF}" presName="level2Shape" presStyleLbl="node2" presStyleIdx="3" presStyleCnt="4"/>
      <dgm:spPr/>
      <dgm:t>
        <a:bodyPr/>
        <a:lstStyle/>
        <a:p>
          <a:endParaRPr lang="en-US"/>
        </a:p>
      </dgm:t>
    </dgm:pt>
    <dgm:pt modelId="{30FD951B-60C0-4FDA-AA11-2752EB25B49D}" type="pres">
      <dgm:prSet presAssocID="{742D3985-3025-4713-8927-B08FE972C4DF}" presName="hierChild3" presStyleCnt="0"/>
      <dgm:spPr/>
      <dgm:t>
        <a:bodyPr/>
        <a:lstStyle/>
        <a:p>
          <a:endParaRPr lang="zh-TW" altLang="en-US"/>
        </a:p>
      </dgm:t>
    </dgm:pt>
    <dgm:pt modelId="{403D8CCB-7BE0-4D51-AE81-CBA41F8F1116}" type="pres">
      <dgm:prSet presAssocID="{9511FD39-411A-4E8D-AAFE-4C977A0818F0}" presName="Name19" presStyleLbl="parChTrans1D3" presStyleIdx="4" presStyleCnt="5"/>
      <dgm:spPr/>
      <dgm:t>
        <a:bodyPr/>
        <a:lstStyle/>
        <a:p>
          <a:endParaRPr lang="en-US"/>
        </a:p>
      </dgm:t>
    </dgm:pt>
    <dgm:pt modelId="{B1DA0DBA-6BB1-41C0-A412-0AFFDD05E629}" type="pres">
      <dgm:prSet presAssocID="{B9774BE3-6790-4734-9E6A-A81C0E30E2CB}" presName="Name21" presStyleCnt="0"/>
      <dgm:spPr/>
      <dgm:t>
        <a:bodyPr/>
        <a:lstStyle/>
        <a:p>
          <a:endParaRPr lang="zh-TW" altLang="en-US"/>
        </a:p>
      </dgm:t>
    </dgm:pt>
    <dgm:pt modelId="{A85E3711-136E-41F8-8529-21BF94C0651A}" type="pres">
      <dgm:prSet presAssocID="{B9774BE3-6790-4734-9E6A-A81C0E30E2CB}" presName="level2Shape" presStyleLbl="node3" presStyleIdx="4" presStyleCnt="5"/>
      <dgm:spPr/>
      <dgm:t>
        <a:bodyPr/>
        <a:lstStyle/>
        <a:p>
          <a:endParaRPr lang="en-US"/>
        </a:p>
      </dgm:t>
    </dgm:pt>
    <dgm:pt modelId="{AD3719E5-2D9D-44AA-98DF-3223826314C8}" type="pres">
      <dgm:prSet presAssocID="{B9774BE3-6790-4734-9E6A-A81C0E30E2CB}" presName="hierChild3" presStyleCnt="0"/>
      <dgm:spPr/>
      <dgm:t>
        <a:bodyPr/>
        <a:lstStyle/>
        <a:p>
          <a:endParaRPr lang="zh-TW" altLang="en-US"/>
        </a:p>
      </dgm:t>
    </dgm:pt>
    <dgm:pt modelId="{791638A7-E1CC-4043-B130-D62F4A3910B1}" type="pres">
      <dgm:prSet presAssocID="{F2452AFC-F4DC-4C70-98E3-4CB24C681B60}" presName="bgShapesFlow" presStyleCnt="0"/>
      <dgm:spPr/>
      <dgm:t>
        <a:bodyPr/>
        <a:lstStyle/>
        <a:p>
          <a:endParaRPr lang="zh-TW" altLang="en-US"/>
        </a:p>
      </dgm:t>
    </dgm:pt>
  </dgm:ptLst>
  <dgm:cxnLst>
    <dgm:cxn modelId="{C8C56BDA-80EE-4D7E-9950-FE29937DF7D9}" srcId="{913707A6-FB51-46A4-905C-1A1CA12C4CB1}" destId="{12BE19F3-9036-4C53-9B17-0A74B1623FBF}" srcOrd="0" destOrd="0" parTransId="{C4693CE2-493A-46BF-A9F4-1F81E3A67819}" sibTransId="{481B9732-907C-492B-95D7-3106723EEE3B}"/>
    <dgm:cxn modelId="{01EFD41A-B9A5-4656-AA91-B2D805D7B021}" srcId="{4D1857EC-1411-4F5E-BD2E-753978FBACC4}" destId="{742D3985-3025-4713-8927-B08FE972C4DF}" srcOrd="3" destOrd="0" parTransId="{31FF9867-9967-4356-B27C-12B69413F05A}" sibTransId="{9680A834-A58A-46AC-A9B1-033D27475CA6}"/>
    <dgm:cxn modelId="{3A6B36D4-A267-45B1-95A1-95CF667E430C}" type="presOf" srcId="{89750152-3582-4C97-A94D-9289A98D0452}" destId="{473A7B58-00B0-475C-82FA-3C236FCD71B4}" srcOrd="0" destOrd="0" presId="urn:microsoft.com/office/officeart/2005/8/layout/hierarchy6"/>
    <dgm:cxn modelId="{A754EB8E-5F42-40D2-A231-987253385718}" type="presOf" srcId="{913707A6-FB51-46A4-905C-1A1CA12C4CB1}" destId="{2D650F21-C416-4686-8A05-73650E98F105}" srcOrd="0" destOrd="0" presId="urn:microsoft.com/office/officeart/2005/8/layout/hierarchy6"/>
    <dgm:cxn modelId="{FC1B5929-B9CE-49EF-AB07-63A570F744ED}" type="presOf" srcId="{B9774BE3-6790-4734-9E6A-A81C0E30E2CB}" destId="{A85E3711-136E-41F8-8529-21BF94C0651A}" srcOrd="0" destOrd="0" presId="urn:microsoft.com/office/officeart/2005/8/layout/hierarchy6"/>
    <dgm:cxn modelId="{9D03EBC1-C560-44EE-B8DF-8AF6D550C684}" type="presOf" srcId="{2D99EA00-E32F-4B89-B88E-E3A6F7E48355}" destId="{F751D986-0D82-4D51-BC57-B59655861607}" srcOrd="0" destOrd="0" presId="urn:microsoft.com/office/officeart/2005/8/layout/hierarchy6"/>
    <dgm:cxn modelId="{BD6817BE-343E-40B1-9E4F-4D85F2BF77D9}" type="presOf" srcId="{11993FE2-32DE-4335-A169-FB5603B2086A}" destId="{C1CA2F78-1250-46A2-9AAF-D318D597306F}" srcOrd="0" destOrd="0" presId="urn:microsoft.com/office/officeart/2005/8/layout/hierarchy6"/>
    <dgm:cxn modelId="{60DC7340-E588-4BA4-B6AC-93D6C81AD288}" srcId="{A6F5EC4A-31D2-40BE-8D21-D2F345E40CE2}" destId="{407E12F5-37B3-4C14-8462-A0037D1E7926}" srcOrd="0" destOrd="0" parTransId="{A0534169-45F3-4E1B-8B54-4B84BD97420C}" sibTransId="{2ACB9179-1815-480E-91B3-88CB5CA64EA7}"/>
    <dgm:cxn modelId="{0A48F55C-CE40-4DD9-8146-9D0DDAD4B4C2}" srcId="{F0BAB6C8-69FE-4B09-BE1A-851138D8C7FC}" destId="{7CA1FDB3-AB89-4FAC-838B-EFE359F4DA01}" srcOrd="0" destOrd="0" parTransId="{11993FE2-32DE-4335-A169-FB5603B2086A}" sibTransId="{5376DC80-E601-4299-8075-CB3A5F66FCEE}"/>
    <dgm:cxn modelId="{E92AF339-04EE-42A2-8C9D-AA1B16E9BDFF}" type="presOf" srcId="{39D92769-4D99-49EF-A90F-ED2D9A0F8738}" destId="{043998EF-0CA8-440C-B5CB-B553FF7E32C5}" srcOrd="0" destOrd="0" presId="urn:microsoft.com/office/officeart/2005/8/layout/hierarchy6"/>
    <dgm:cxn modelId="{1FDEFDF3-BCD8-480D-9801-EAB4D86EFAB5}" type="presOf" srcId="{742D3985-3025-4713-8927-B08FE972C4DF}" destId="{BB168F77-864C-497F-8350-D295C8847EC9}" srcOrd="0" destOrd="0" presId="urn:microsoft.com/office/officeart/2005/8/layout/hierarchy6"/>
    <dgm:cxn modelId="{E0F05151-9C79-43FB-A5A0-51BA815EF597}" type="presOf" srcId="{31FF9867-9967-4356-B27C-12B69413F05A}" destId="{1717A42B-094B-4C4D-A223-53BA9805C3AE}" srcOrd="0" destOrd="0" presId="urn:microsoft.com/office/officeart/2005/8/layout/hierarchy6"/>
    <dgm:cxn modelId="{994392A7-D37F-48FD-9283-7F3270F69C4D}" srcId="{2D99EA00-E32F-4B89-B88E-E3A6F7E48355}" destId="{6491441A-DBBE-4813-BA92-6400E63B1B72}" srcOrd="0" destOrd="0" parTransId="{39D92769-4D99-49EF-A90F-ED2D9A0F8738}" sibTransId="{A6F7DFA7-9F17-4027-9439-652B5A8ECF33}"/>
    <dgm:cxn modelId="{5D6E4754-4386-4CB3-B2EC-4FD070AFECB5}" srcId="{A6F5EC4A-31D2-40BE-8D21-D2F345E40CE2}" destId="{2D99EA00-E32F-4B89-B88E-E3A6F7E48355}" srcOrd="1" destOrd="0" parTransId="{89750152-3582-4C97-A94D-9289A98D0452}" sibTransId="{37AD8F5D-C86F-4C8F-9968-09ACE91E62A1}"/>
    <dgm:cxn modelId="{FEAD7B42-B619-433D-AF54-E6D739F0C0A0}" type="presOf" srcId="{9511FD39-411A-4E8D-AAFE-4C977A0818F0}" destId="{403D8CCB-7BE0-4D51-AE81-CBA41F8F1116}" srcOrd="0" destOrd="0" presId="urn:microsoft.com/office/officeart/2005/8/layout/hierarchy6"/>
    <dgm:cxn modelId="{41CB209F-E02B-4BC0-A556-894912D56366}" type="presOf" srcId="{407E12F5-37B3-4C14-8462-A0037D1E7926}" destId="{3921393F-BC6B-438C-B9C2-CC8C939E6339}" srcOrd="0" destOrd="0" presId="urn:microsoft.com/office/officeart/2005/8/layout/hierarchy6"/>
    <dgm:cxn modelId="{468F43C6-CB12-4C0F-884A-6A831B591D47}" srcId="{4D1857EC-1411-4F5E-BD2E-753978FBACC4}" destId="{F0BAB6C8-69FE-4B09-BE1A-851138D8C7FC}" srcOrd="0" destOrd="0" parTransId="{CC8B129E-0B9B-44AF-9F1C-E20F3D6316BA}" sibTransId="{A4F83018-0933-4E24-BC5E-97A60B0A7D78}"/>
    <dgm:cxn modelId="{783680AE-6EA4-4508-B1E6-866640541D3F}" srcId="{4D1857EC-1411-4F5E-BD2E-753978FBACC4}" destId="{A6F5EC4A-31D2-40BE-8D21-D2F345E40CE2}" srcOrd="1" destOrd="0" parTransId="{7CF98035-A246-44A2-B277-7248CD1C07F9}" sibTransId="{5255914E-64CA-45AC-B01A-8D0DC36E74CF}"/>
    <dgm:cxn modelId="{2B1B90E7-20DA-47EC-97CF-6EDFB9678E72}" type="presOf" srcId="{A6F5EC4A-31D2-40BE-8D21-D2F345E40CE2}" destId="{42A804E9-47F5-4751-9DAE-88A20BFC17B2}" srcOrd="0" destOrd="0" presId="urn:microsoft.com/office/officeart/2005/8/layout/hierarchy6"/>
    <dgm:cxn modelId="{D652A6A0-817D-4A51-8452-65124349359E}" type="presOf" srcId="{11FED386-09B2-4931-A12C-3DEF00F4F916}" destId="{D94689B8-C665-4CCC-A471-FD6D4558A892}" srcOrd="0" destOrd="0" presId="urn:microsoft.com/office/officeart/2005/8/layout/hierarchy6"/>
    <dgm:cxn modelId="{28B21738-50C5-4132-B9E8-1E8FBDA508B7}" type="presOf" srcId="{4D1857EC-1411-4F5E-BD2E-753978FBACC4}" destId="{5291D7F8-FB96-4D30-8600-1570DEABD92E}" srcOrd="0" destOrd="0" presId="urn:microsoft.com/office/officeart/2005/8/layout/hierarchy6"/>
    <dgm:cxn modelId="{E9178235-CD64-4D68-8CA3-8D638F5E9BA7}" type="presOf" srcId="{A0534169-45F3-4E1B-8B54-4B84BD97420C}" destId="{8C5D2AA8-42D0-4E64-ACC5-0BB0B95D917C}" srcOrd="0" destOrd="0" presId="urn:microsoft.com/office/officeart/2005/8/layout/hierarchy6"/>
    <dgm:cxn modelId="{9E91267F-66CF-472D-B8BF-6A322B3486BE}" type="presOf" srcId="{CC8B129E-0B9B-44AF-9F1C-E20F3D6316BA}" destId="{3677D839-FEED-47E7-A6F4-DC4EA1321F8D}" srcOrd="0" destOrd="0" presId="urn:microsoft.com/office/officeart/2005/8/layout/hierarchy6"/>
    <dgm:cxn modelId="{B74AC64B-57B4-4052-B637-4163316DB08E}" type="presOf" srcId="{C4693CE2-493A-46BF-A9F4-1F81E3A67819}" destId="{E42757C3-0EC7-4A55-89E5-4E6E91C9624A}" srcOrd="0" destOrd="0" presId="urn:microsoft.com/office/officeart/2005/8/layout/hierarchy6"/>
    <dgm:cxn modelId="{6CFD1BB3-2957-45F6-9A88-0DA8048B7B6D}" type="presOf" srcId="{83693844-1E37-4E06-868E-71F800D51C6B}" destId="{2378018E-442E-43CF-A3F0-4F850F17B0FB}" srcOrd="0" destOrd="0" presId="urn:microsoft.com/office/officeart/2005/8/layout/hierarchy6"/>
    <dgm:cxn modelId="{C0FD188F-CCFC-4AB0-B567-636139CB7916}" type="presOf" srcId="{6491441A-DBBE-4813-BA92-6400E63B1B72}" destId="{BCD601A3-EC85-4E2A-889F-180B28381005}" srcOrd="0" destOrd="0" presId="urn:microsoft.com/office/officeart/2005/8/layout/hierarchy6"/>
    <dgm:cxn modelId="{0BBC8392-9F17-4B6B-8EFA-300AF96CFAC0}" type="presOf" srcId="{12BE19F3-9036-4C53-9B17-0A74B1623FBF}" destId="{8EB7BBE6-F620-4E01-8804-13D8A6E3B4D1}" srcOrd="0" destOrd="0" presId="urn:microsoft.com/office/officeart/2005/8/layout/hierarchy6"/>
    <dgm:cxn modelId="{88EF0FB7-3B77-4CEF-8A1B-8336D04FFF88}" type="presOf" srcId="{7CA1FDB3-AB89-4FAC-838B-EFE359F4DA01}" destId="{E3E4A3CA-E45A-4F93-9EFD-53A187E7E19F}" srcOrd="0" destOrd="0" presId="urn:microsoft.com/office/officeart/2005/8/layout/hierarchy6"/>
    <dgm:cxn modelId="{FD965EC6-C401-4F85-A2F4-BB579DC19B6E}" type="presOf" srcId="{5487D190-AABF-41EF-B15E-CAB48D47F6FE}" destId="{194019C7-0A96-4D11-9CB1-6CA3A0FB8339}" srcOrd="0" destOrd="0" presId="urn:microsoft.com/office/officeart/2005/8/layout/hierarchy6"/>
    <dgm:cxn modelId="{45C5C4B5-76FC-4257-9B6B-2D631DA67C41}" srcId="{742D3985-3025-4713-8927-B08FE972C4DF}" destId="{B9774BE3-6790-4734-9E6A-A81C0E30E2CB}" srcOrd="0" destOrd="0" parTransId="{9511FD39-411A-4E8D-AAFE-4C977A0818F0}" sibTransId="{F69BAC04-8C85-470D-85C1-BF23557764C8}"/>
    <dgm:cxn modelId="{5D63BBD5-85BA-4114-A420-59833DB84218}" type="presOf" srcId="{F2452AFC-F4DC-4C70-98E3-4CB24C681B60}" destId="{D9B3A494-37F5-47F8-BD71-26D3FA27289C}" srcOrd="0" destOrd="0" presId="urn:microsoft.com/office/officeart/2005/8/layout/hierarchy6"/>
    <dgm:cxn modelId="{254D2C5C-7C5A-470D-9E69-08B2CA5CAA9D}" srcId="{407E12F5-37B3-4C14-8462-A0037D1E7926}" destId="{83693844-1E37-4E06-868E-71F800D51C6B}" srcOrd="0" destOrd="0" parTransId="{5487D190-AABF-41EF-B15E-CAB48D47F6FE}" sibTransId="{BF232884-E3C5-4CFD-A952-C4138AD14710}"/>
    <dgm:cxn modelId="{93DBD51F-9D1E-4C4A-ADDA-4048B75F7162}" srcId="{4D1857EC-1411-4F5E-BD2E-753978FBACC4}" destId="{913707A6-FB51-46A4-905C-1A1CA12C4CB1}" srcOrd="2" destOrd="0" parTransId="{11FED386-09B2-4931-A12C-3DEF00F4F916}" sibTransId="{E07C7530-89CD-4BE7-886F-0B9EF418A881}"/>
    <dgm:cxn modelId="{FF30DDCB-E54E-449C-82BA-FC54C1961071}" type="presOf" srcId="{7CF98035-A246-44A2-B277-7248CD1C07F9}" destId="{F2C707E0-A41A-458E-B034-C321D04851E1}" srcOrd="0" destOrd="0" presId="urn:microsoft.com/office/officeart/2005/8/layout/hierarchy6"/>
    <dgm:cxn modelId="{37C6CE10-EA8F-477D-9C75-6C189A8676EB}" type="presOf" srcId="{F0BAB6C8-69FE-4B09-BE1A-851138D8C7FC}" destId="{D66884B5-23CD-4A6D-B476-684AC9E88E52}" srcOrd="0" destOrd="0" presId="urn:microsoft.com/office/officeart/2005/8/layout/hierarchy6"/>
    <dgm:cxn modelId="{58EC2ED3-693A-4F86-9A20-21B7D08394BD}" srcId="{F2452AFC-F4DC-4C70-98E3-4CB24C681B60}" destId="{4D1857EC-1411-4F5E-BD2E-753978FBACC4}" srcOrd="0" destOrd="0" parTransId="{6F25B661-4DF7-4002-ABC1-65704C5F7C61}" sibTransId="{E68376E9-A384-42BC-B2A6-AE786C74F72C}"/>
    <dgm:cxn modelId="{A1A88C59-B200-4378-A23D-BBE188F087E1}" type="presParOf" srcId="{D9B3A494-37F5-47F8-BD71-26D3FA27289C}" destId="{02F9E3C3-E099-498A-B7CE-C53A65DEBF86}" srcOrd="0" destOrd="0" presId="urn:microsoft.com/office/officeart/2005/8/layout/hierarchy6"/>
    <dgm:cxn modelId="{0BEA0A3F-B219-468B-A540-CF0CA4C46713}" type="presParOf" srcId="{02F9E3C3-E099-498A-B7CE-C53A65DEBF86}" destId="{822945F7-E650-43A0-9E92-C8542265F0B7}" srcOrd="0" destOrd="0" presId="urn:microsoft.com/office/officeart/2005/8/layout/hierarchy6"/>
    <dgm:cxn modelId="{6D0CE179-8C17-4633-A52C-E64C5AA6BC6E}" type="presParOf" srcId="{822945F7-E650-43A0-9E92-C8542265F0B7}" destId="{5E0A2D68-B6FF-413B-A43D-2E73FA3ED173}" srcOrd="0" destOrd="0" presId="urn:microsoft.com/office/officeart/2005/8/layout/hierarchy6"/>
    <dgm:cxn modelId="{34618885-3459-44D9-B5F4-13FA9DBC8017}" type="presParOf" srcId="{5E0A2D68-B6FF-413B-A43D-2E73FA3ED173}" destId="{5291D7F8-FB96-4D30-8600-1570DEABD92E}" srcOrd="0" destOrd="0" presId="urn:microsoft.com/office/officeart/2005/8/layout/hierarchy6"/>
    <dgm:cxn modelId="{5A57BD1E-9350-445A-A598-C5C919F36221}" type="presParOf" srcId="{5E0A2D68-B6FF-413B-A43D-2E73FA3ED173}" destId="{DA760D1A-3BF5-4400-8832-6B19EC1EA757}" srcOrd="1" destOrd="0" presId="urn:microsoft.com/office/officeart/2005/8/layout/hierarchy6"/>
    <dgm:cxn modelId="{8B5FE7D3-815B-4969-BC25-77A693CD4CDC}" type="presParOf" srcId="{DA760D1A-3BF5-4400-8832-6B19EC1EA757}" destId="{3677D839-FEED-47E7-A6F4-DC4EA1321F8D}" srcOrd="0" destOrd="0" presId="urn:microsoft.com/office/officeart/2005/8/layout/hierarchy6"/>
    <dgm:cxn modelId="{3D02612D-37C6-4969-B104-C0F465E0C53C}" type="presParOf" srcId="{DA760D1A-3BF5-4400-8832-6B19EC1EA757}" destId="{B151D251-8C20-41FD-B191-6A4F2E8D1560}" srcOrd="1" destOrd="0" presId="urn:microsoft.com/office/officeart/2005/8/layout/hierarchy6"/>
    <dgm:cxn modelId="{5C82D5DB-6393-44BE-80CA-7A9478BA4833}" type="presParOf" srcId="{B151D251-8C20-41FD-B191-6A4F2E8D1560}" destId="{D66884B5-23CD-4A6D-B476-684AC9E88E52}" srcOrd="0" destOrd="0" presId="urn:microsoft.com/office/officeart/2005/8/layout/hierarchy6"/>
    <dgm:cxn modelId="{57FA9061-300C-4ED2-AE3C-37E972D6D17F}" type="presParOf" srcId="{B151D251-8C20-41FD-B191-6A4F2E8D1560}" destId="{CDA617EF-53A5-4011-B49E-897291459291}" srcOrd="1" destOrd="0" presId="urn:microsoft.com/office/officeart/2005/8/layout/hierarchy6"/>
    <dgm:cxn modelId="{E04F0201-8F8C-432E-B808-E68EB439DEB1}" type="presParOf" srcId="{CDA617EF-53A5-4011-B49E-897291459291}" destId="{C1CA2F78-1250-46A2-9AAF-D318D597306F}" srcOrd="0" destOrd="0" presId="urn:microsoft.com/office/officeart/2005/8/layout/hierarchy6"/>
    <dgm:cxn modelId="{E0F27E8F-B193-4415-8C03-ED06ECA4E3A5}" type="presParOf" srcId="{CDA617EF-53A5-4011-B49E-897291459291}" destId="{3820C232-72C5-44F4-BE25-A991324A4BD1}" srcOrd="1" destOrd="0" presId="urn:microsoft.com/office/officeart/2005/8/layout/hierarchy6"/>
    <dgm:cxn modelId="{AAF33E6F-0FC8-4A9D-BFF5-16C903CDC090}" type="presParOf" srcId="{3820C232-72C5-44F4-BE25-A991324A4BD1}" destId="{E3E4A3CA-E45A-4F93-9EFD-53A187E7E19F}" srcOrd="0" destOrd="0" presId="urn:microsoft.com/office/officeart/2005/8/layout/hierarchy6"/>
    <dgm:cxn modelId="{CA8052BF-53A9-4E97-931A-C7A19E491DE1}" type="presParOf" srcId="{3820C232-72C5-44F4-BE25-A991324A4BD1}" destId="{CFE6A771-BF77-42B3-A600-BCBFF27EB2D1}" srcOrd="1" destOrd="0" presId="urn:microsoft.com/office/officeart/2005/8/layout/hierarchy6"/>
    <dgm:cxn modelId="{E3B3B6AD-B758-43CB-9410-CCCAA38D166B}" type="presParOf" srcId="{DA760D1A-3BF5-4400-8832-6B19EC1EA757}" destId="{F2C707E0-A41A-458E-B034-C321D04851E1}" srcOrd="2" destOrd="0" presId="urn:microsoft.com/office/officeart/2005/8/layout/hierarchy6"/>
    <dgm:cxn modelId="{DC3F2ECF-B9B5-44B1-86DC-747B03907D5B}" type="presParOf" srcId="{DA760D1A-3BF5-4400-8832-6B19EC1EA757}" destId="{2D1CEC7D-F2BC-4241-8BBE-74FA843CC1AB}" srcOrd="3" destOrd="0" presId="urn:microsoft.com/office/officeart/2005/8/layout/hierarchy6"/>
    <dgm:cxn modelId="{8B4B8AC4-940D-4F0E-A864-62D05AA437B3}" type="presParOf" srcId="{2D1CEC7D-F2BC-4241-8BBE-74FA843CC1AB}" destId="{42A804E9-47F5-4751-9DAE-88A20BFC17B2}" srcOrd="0" destOrd="0" presId="urn:microsoft.com/office/officeart/2005/8/layout/hierarchy6"/>
    <dgm:cxn modelId="{47039916-CA9D-4DDC-A14A-7AD171BA1BC7}" type="presParOf" srcId="{2D1CEC7D-F2BC-4241-8BBE-74FA843CC1AB}" destId="{534BA4D8-2818-4D65-8B3C-60E09BD6DB54}" srcOrd="1" destOrd="0" presId="urn:microsoft.com/office/officeart/2005/8/layout/hierarchy6"/>
    <dgm:cxn modelId="{0C2D2F48-8EBA-4238-AEFF-2D35D9F48093}" type="presParOf" srcId="{534BA4D8-2818-4D65-8B3C-60E09BD6DB54}" destId="{8C5D2AA8-42D0-4E64-ACC5-0BB0B95D917C}" srcOrd="0" destOrd="0" presId="urn:microsoft.com/office/officeart/2005/8/layout/hierarchy6"/>
    <dgm:cxn modelId="{83118A1F-7D48-474C-98E0-CA9785C99721}" type="presParOf" srcId="{534BA4D8-2818-4D65-8B3C-60E09BD6DB54}" destId="{9CA5720C-1902-413C-BA45-247CEBF16BE7}" srcOrd="1" destOrd="0" presId="urn:microsoft.com/office/officeart/2005/8/layout/hierarchy6"/>
    <dgm:cxn modelId="{5722AA65-051A-4E88-BCAF-44F090DE7F17}" type="presParOf" srcId="{9CA5720C-1902-413C-BA45-247CEBF16BE7}" destId="{3921393F-BC6B-438C-B9C2-CC8C939E6339}" srcOrd="0" destOrd="0" presId="urn:microsoft.com/office/officeart/2005/8/layout/hierarchy6"/>
    <dgm:cxn modelId="{D10B8062-9D00-4C9B-A76E-ADEDD51EB0FE}" type="presParOf" srcId="{9CA5720C-1902-413C-BA45-247CEBF16BE7}" destId="{9DC0277C-5291-46A5-BA37-E80C14AF4E46}" srcOrd="1" destOrd="0" presId="urn:microsoft.com/office/officeart/2005/8/layout/hierarchy6"/>
    <dgm:cxn modelId="{64BCAE2B-0D7B-44D4-8B6F-2312598F5C7A}" type="presParOf" srcId="{9DC0277C-5291-46A5-BA37-E80C14AF4E46}" destId="{194019C7-0A96-4D11-9CB1-6CA3A0FB8339}" srcOrd="0" destOrd="0" presId="urn:microsoft.com/office/officeart/2005/8/layout/hierarchy6"/>
    <dgm:cxn modelId="{20CC5A17-4A71-4849-80B3-4A31037FCED2}" type="presParOf" srcId="{9DC0277C-5291-46A5-BA37-E80C14AF4E46}" destId="{7621CECE-A0E0-4058-8D64-BCBB83A4277C}" srcOrd="1" destOrd="0" presId="urn:microsoft.com/office/officeart/2005/8/layout/hierarchy6"/>
    <dgm:cxn modelId="{0CEDD67F-2D40-4712-BC82-8C24026BC32D}" type="presParOf" srcId="{7621CECE-A0E0-4058-8D64-BCBB83A4277C}" destId="{2378018E-442E-43CF-A3F0-4F850F17B0FB}" srcOrd="0" destOrd="0" presId="urn:microsoft.com/office/officeart/2005/8/layout/hierarchy6"/>
    <dgm:cxn modelId="{AC6EF82B-A7B4-4EA5-B427-7CA3A0D2969A}" type="presParOf" srcId="{7621CECE-A0E0-4058-8D64-BCBB83A4277C}" destId="{E733A80C-D6D1-4712-88F9-747641799489}" srcOrd="1" destOrd="0" presId="urn:microsoft.com/office/officeart/2005/8/layout/hierarchy6"/>
    <dgm:cxn modelId="{FEF1004F-2F85-4C3A-B1AD-285B0DBDFD55}" type="presParOf" srcId="{534BA4D8-2818-4D65-8B3C-60E09BD6DB54}" destId="{473A7B58-00B0-475C-82FA-3C236FCD71B4}" srcOrd="2" destOrd="0" presId="urn:microsoft.com/office/officeart/2005/8/layout/hierarchy6"/>
    <dgm:cxn modelId="{05505D84-C5D0-48C6-BF51-70BC00F3A4BB}" type="presParOf" srcId="{534BA4D8-2818-4D65-8B3C-60E09BD6DB54}" destId="{727F66D9-757B-4201-9115-34039B63D37E}" srcOrd="3" destOrd="0" presId="urn:microsoft.com/office/officeart/2005/8/layout/hierarchy6"/>
    <dgm:cxn modelId="{1FB4E44A-77C0-4DCC-B08D-42AB74C2D5B2}" type="presParOf" srcId="{727F66D9-757B-4201-9115-34039B63D37E}" destId="{F751D986-0D82-4D51-BC57-B59655861607}" srcOrd="0" destOrd="0" presId="urn:microsoft.com/office/officeart/2005/8/layout/hierarchy6"/>
    <dgm:cxn modelId="{73E40265-FE77-44C4-8330-6AA6BA90950D}" type="presParOf" srcId="{727F66D9-757B-4201-9115-34039B63D37E}" destId="{BF69DCFC-F611-4A97-8209-993831B43905}" srcOrd="1" destOrd="0" presId="urn:microsoft.com/office/officeart/2005/8/layout/hierarchy6"/>
    <dgm:cxn modelId="{151E7461-8C9E-4860-8B29-23343CBF18D0}" type="presParOf" srcId="{BF69DCFC-F611-4A97-8209-993831B43905}" destId="{043998EF-0CA8-440C-B5CB-B553FF7E32C5}" srcOrd="0" destOrd="0" presId="urn:microsoft.com/office/officeart/2005/8/layout/hierarchy6"/>
    <dgm:cxn modelId="{5B96A8C2-3C75-4177-9CA9-AD758F23F3A5}" type="presParOf" srcId="{BF69DCFC-F611-4A97-8209-993831B43905}" destId="{56EE07C5-879B-4F1E-B4E5-0D9B9C3FAB81}" srcOrd="1" destOrd="0" presId="urn:microsoft.com/office/officeart/2005/8/layout/hierarchy6"/>
    <dgm:cxn modelId="{4FC15475-1DF6-4621-9154-4171A396A003}" type="presParOf" srcId="{56EE07C5-879B-4F1E-B4E5-0D9B9C3FAB81}" destId="{BCD601A3-EC85-4E2A-889F-180B28381005}" srcOrd="0" destOrd="0" presId="urn:microsoft.com/office/officeart/2005/8/layout/hierarchy6"/>
    <dgm:cxn modelId="{B160B8F8-797D-4D9C-832C-F26E19234E8E}" type="presParOf" srcId="{56EE07C5-879B-4F1E-B4E5-0D9B9C3FAB81}" destId="{A5ABB507-13C5-4783-AB89-A5A641E028B4}" srcOrd="1" destOrd="0" presId="urn:microsoft.com/office/officeart/2005/8/layout/hierarchy6"/>
    <dgm:cxn modelId="{EC7945B6-756D-43C7-B7BF-5BA903BB821D}" type="presParOf" srcId="{DA760D1A-3BF5-4400-8832-6B19EC1EA757}" destId="{D94689B8-C665-4CCC-A471-FD6D4558A892}" srcOrd="4" destOrd="0" presId="urn:microsoft.com/office/officeart/2005/8/layout/hierarchy6"/>
    <dgm:cxn modelId="{7D1F4925-8176-4D15-97FF-546548FBF311}" type="presParOf" srcId="{DA760D1A-3BF5-4400-8832-6B19EC1EA757}" destId="{DC4D7B1E-6F3F-4727-83BC-DA296FCA63A6}" srcOrd="5" destOrd="0" presId="urn:microsoft.com/office/officeart/2005/8/layout/hierarchy6"/>
    <dgm:cxn modelId="{2BF09171-5A64-46F0-B5AF-DCDA8F265FD2}" type="presParOf" srcId="{DC4D7B1E-6F3F-4727-83BC-DA296FCA63A6}" destId="{2D650F21-C416-4686-8A05-73650E98F105}" srcOrd="0" destOrd="0" presId="urn:microsoft.com/office/officeart/2005/8/layout/hierarchy6"/>
    <dgm:cxn modelId="{A97F8C5F-B310-4E10-A42C-F8A756A8E7B3}" type="presParOf" srcId="{DC4D7B1E-6F3F-4727-83BC-DA296FCA63A6}" destId="{56B89F7B-9245-4821-A3D1-57FE17C27C0B}" srcOrd="1" destOrd="0" presId="urn:microsoft.com/office/officeart/2005/8/layout/hierarchy6"/>
    <dgm:cxn modelId="{C7C0D959-57AF-44E7-8E07-BF7EB7FC5F25}" type="presParOf" srcId="{56B89F7B-9245-4821-A3D1-57FE17C27C0B}" destId="{E42757C3-0EC7-4A55-89E5-4E6E91C9624A}" srcOrd="0" destOrd="0" presId="urn:microsoft.com/office/officeart/2005/8/layout/hierarchy6"/>
    <dgm:cxn modelId="{2F2B467C-41DB-450A-B438-7C25E9959B72}" type="presParOf" srcId="{56B89F7B-9245-4821-A3D1-57FE17C27C0B}" destId="{3727E424-6F9C-43AB-AB74-C4371CC2382F}" srcOrd="1" destOrd="0" presId="urn:microsoft.com/office/officeart/2005/8/layout/hierarchy6"/>
    <dgm:cxn modelId="{3CA3A369-0736-470A-9682-DAF84927D46B}" type="presParOf" srcId="{3727E424-6F9C-43AB-AB74-C4371CC2382F}" destId="{8EB7BBE6-F620-4E01-8804-13D8A6E3B4D1}" srcOrd="0" destOrd="0" presId="urn:microsoft.com/office/officeart/2005/8/layout/hierarchy6"/>
    <dgm:cxn modelId="{E0133F6E-D508-498C-8692-64A1A724F665}" type="presParOf" srcId="{3727E424-6F9C-43AB-AB74-C4371CC2382F}" destId="{F6CDA4C7-D965-4191-A6D3-B08BFA11212A}" srcOrd="1" destOrd="0" presId="urn:microsoft.com/office/officeart/2005/8/layout/hierarchy6"/>
    <dgm:cxn modelId="{8C154B27-FEEC-44E1-8154-9734A85BF00D}" type="presParOf" srcId="{DA760D1A-3BF5-4400-8832-6B19EC1EA757}" destId="{1717A42B-094B-4C4D-A223-53BA9805C3AE}" srcOrd="6" destOrd="0" presId="urn:microsoft.com/office/officeart/2005/8/layout/hierarchy6"/>
    <dgm:cxn modelId="{C825AAEF-1144-4D27-8005-C21B3BD47025}" type="presParOf" srcId="{DA760D1A-3BF5-4400-8832-6B19EC1EA757}" destId="{6095A8CD-94A4-46BA-AB56-EB20136C5974}" srcOrd="7" destOrd="0" presId="urn:microsoft.com/office/officeart/2005/8/layout/hierarchy6"/>
    <dgm:cxn modelId="{D746EE6D-E24C-4D69-A566-EA02A0691F49}" type="presParOf" srcId="{6095A8CD-94A4-46BA-AB56-EB20136C5974}" destId="{BB168F77-864C-497F-8350-D295C8847EC9}" srcOrd="0" destOrd="0" presId="urn:microsoft.com/office/officeart/2005/8/layout/hierarchy6"/>
    <dgm:cxn modelId="{247FD30A-14BA-41D9-B26B-7E7760CC6EE6}" type="presParOf" srcId="{6095A8CD-94A4-46BA-AB56-EB20136C5974}" destId="{30FD951B-60C0-4FDA-AA11-2752EB25B49D}" srcOrd="1" destOrd="0" presId="urn:microsoft.com/office/officeart/2005/8/layout/hierarchy6"/>
    <dgm:cxn modelId="{A29900DE-0FCE-4113-A294-E79239C42809}" type="presParOf" srcId="{30FD951B-60C0-4FDA-AA11-2752EB25B49D}" destId="{403D8CCB-7BE0-4D51-AE81-CBA41F8F1116}" srcOrd="0" destOrd="0" presId="urn:microsoft.com/office/officeart/2005/8/layout/hierarchy6"/>
    <dgm:cxn modelId="{6945F677-2424-4913-81C0-172E751A9B49}" type="presParOf" srcId="{30FD951B-60C0-4FDA-AA11-2752EB25B49D}" destId="{B1DA0DBA-6BB1-41C0-A412-0AFFDD05E629}" srcOrd="1" destOrd="0" presId="urn:microsoft.com/office/officeart/2005/8/layout/hierarchy6"/>
    <dgm:cxn modelId="{16C8F6D5-CBD6-4A30-B068-32081E4D1F3E}" type="presParOf" srcId="{B1DA0DBA-6BB1-41C0-A412-0AFFDD05E629}" destId="{A85E3711-136E-41F8-8529-21BF94C0651A}" srcOrd="0" destOrd="0" presId="urn:microsoft.com/office/officeart/2005/8/layout/hierarchy6"/>
    <dgm:cxn modelId="{32506FFD-EE40-44E4-AFA1-19739B8C37F7}" type="presParOf" srcId="{B1DA0DBA-6BB1-41C0-A412-0AFFDD05E629}" destId="{AD3719E5-2D9D-44AA-98DF-3223826314C8}" srcOrd="1" destOrd="0" presId="urn:microsoft.com/office/officeart/2005/8/layout/hierarchy6"/>
    <dgm:cxn modelId="{824F8E37-E8AF-4D77-8A9F-DBD7B46A4432}" type="presParOf" srcId="{D9B3A494-37F5-47F8-BD71-26D3FA27289C}" destId="{791638A7-E1CC-4043-B130-D62F4A3910B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452AFC-F4DC-4C70-98E3-4CB24C681B60}" type="doc">
      <dgm:prSet loTypeId="urn:microsoft.com/office/officeart/2005/8/layout/hierarchy6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D1857EC-1411-4F5E-BD2E-753978FBACC4}">
      <dgm:prSet phldrT="[Text]"/>
      <dgm:spPr/>
      <dgm:t>
        <a:bodyPr/>
        <a:lstStyle/>
        <a:p>
          <a:r>
            <a:rPr lang="en-US" dirty="0" smtClean="0"/>
            <a:t>Book</a:t>
          </a:r>
          <a:endParaRPr lang="en-US" dirty="0"/>
        </a:p>
      </dgm:t>
    </dgm:pt>
    <dgm:pt modelId="{6F25B661-4DF7-4002-ABC1-65704C5F7C61}" type="parTrans" cxnId="{58EC2ED3-693A-4F86-9A20-21B7D08394BD}">
      <dgm:prSet/>
      <dgm:spPr/>
      <dgm:t>
        <a:bodyPr/>
        <a:lstStyle/>
        <a:p>
          <a:endParaRPr lang="en-US"/>
        </a:p>
      </dgm:t>
    </dgm:pt>
    <dgm:pt modelId="{E68376E9-A384-42BC-B2A6-AE786C74F72C}" type="sibTrans" cxnId="{58EC2ED3-693A-4F86-9A20-21B7D08394BD}">
      <dgm:prSet/>
      <dgm:spPr/>
      <dgm:t>
        <a:bodyPr/>
        <a:lstStyle/>
        <a:p>
          <a:endParaRPr lang="en-US"/>
        </a:p>
      </dgm:t>
    </dgm:pt>
    <dgm:pt modelId="{A6F5EC4A-31D2-40BE-8D21-D2F345E40CE2}">
      <dgm:prSet phldrT="[Text]"/>
      <dgm:spPr/>
      <dgm:t>
        <a:bodyPr/>
        <a:lstStyle/>
        <a:p>
          <a:r>
            <a:rPr lang="en-US" dirty="0" smtClean="0"/>
            <a:t>Authors</a:t>
          </a:r>
          <a:endParaRPr lang="en-US" dirty="0"/>
        </a:p>
      </dgm:t>
    </dgm:pt>
    <dgm:pt modelId="{7CF98035-A246-44A2-B277-7248CD1C07F9}" type="parTrans" cxnId="{783680AE-6EA4-4508-B1E6-866640541D3F}">
      <dgm:prSet/>
      <dgm:spPr/>
      <dgm:t>
        <a:bodyPr/>
        <a:lstStyle/>
        <a:p>
          <a:endParaRPr lang="en-US"/>
        </a:p>
      </dgm:t>
    </dgm:pt>
    <dgm:pt modelId="{5255914E-64CA-45AC-B01A-8D0DC36E74CF}" type="sibTrans" cxnId="{783680AE-6EA4-4508-B1E6-866640541D3F}">
      <dgm:prSet/>
      <dgm:spPr/>
      <dgm:t>
        <a:bodyPr/>
        <a:lstStyle/>
        <a:p>
          <a:endParaRPr lang="en-US"/>
        </a:p>
      </dgm:t>
    </dgm:pt>
    <dgm:pt modelId="{F0BAB6C8-69FE-4B09-BE1A-851138D8C7FC}">
      <dgm:prSet phldrT="[Text]"/>
      <dgm:spPr/>
      <dgm:t>
        <a:bodyPr/>
        <a:lstStyle/>
        <a:p>
          <a:r>
            <a:rPr lang="en-US" dirty="0" smtClean="0"/>
            <a:t>Title</a:t>
          </a:r>
          <a:endParaRPr lang="en-US" dirty="0"/>
        </a:p>
      </dgm:t>
    </dgm:pt>
    <dgm:pt modelId="{A4F83018-0933-4E24-BC5E-97A60B0A7D78}" type="sibTrans" cxnId="{468F43C6-CB12-4C0F-884A-6A831B591D47}">
      <dgm:prSet/>
      <dgm:spPr/>
      <dgm:t>
        <a:bodyPr/>
        <a:lstStyle/>
        <a:p>
          <a:endParaRPr lang="en-US"/>
        </a:p>
      </dgm:t>
    </dgm:pt>
    <dgm:pt modelId="{CC8B129E-0B9B-44AF-9F1C-E20F3D6316BA}" type="parTrans" cxnId="{468F43C6-CB12-4C0F-884A-6A831B591D47}">
      <dgm:prSet/>
      <dgm:spPr/>
      <dgm:t>
        <a:bodyPr/>
        <a:lstStyle/>
        <a:p>
          <a:endParaRPr lang="en-US"/>
        </a:p>
      </dgm:t>
    </dgm:pt>
    <dgm:pt modelId="{913707A6-FB51-46A4-905C-1A1CA12C4CB1}">
      <dgm:prSet phldrT="[Text]"/>
      <dgm:spPr/>
      <dgm:t>
        <a:bodyPr/>
        <a:lstStyle/>
        <a:p>
          <a:r>
            <a:rPr lang="en-US" dirty="0" smtClean="0"/>
            <a:t>Date</a:t>
          </a:r>
          <a:endParaRPr lang="en-US" dirty="0"/>
        </a:p>
      </dgm:t>
    </dgm:pt>
    <dgm:pt modelId="{11FED386-09B2-4931-A12C-3DEF00F4F916}" type="parTrans" cxnId="{93DBD51F-9D1E-4C4A-ADDA-4048B75F7162}">
      <dgm:prSet/>
      <dgm:spPr/>
      <dgm:t>
        <a:bodyPr/>
        <a:lstStyle/>
        <a:p>
          <a:endParaRPr lang="en-US"/>
        </a:p>
      </dgm:t>
    </dgm:pt>
    <dgm:pt modelId="{E07C7530-89CD-4BE7-886F-0B9EF418A881}" type="sibTrans" cxnId="{93DBD51F-9D1E-4C4A-ADDA-4048B75F7162}">
      <dgm:prSet/>
      <dgm:spPr/>
      <dgm:t>
        <a:bodyPr/>
        <a:lstStyle/>
        <a:p>
          <a:endParaRPr lang="en-US"/>
        </a:p>
      </dgm:t>
    </dgm:pt>
    <dgm:pt modelId="{742D3985-3025-4713-8927-B08FE972C4DF}">
      <dgm:prSet phldrT="[Text]"/>
      <dgm:spPr/>
      <dgm:t>
        <a:bodyPr/>
        <a:lstStyle/>
        <a:p>
          <a:r>
            <a:rPr lang="en-US" dirty="0" smtClean="0"/>
            <a:t>Publisher</a:t>
          </a:r>
          <a:endParaRPr lang="en-US" dirty="0"/>
        </a:p>
      </dgm:t>
    </dgm:pt>
    <dgm:pt modelId="{31FF9867-9967-4356-B27C-12B69413F05A}" type="parTrans" cxnId="{01EFD41A-B9A5-4656-AA91-B2D805D7B021}">
      <dgm:prSet/>
      <dgm:spPr/>
      <dgm:t>
        <a:bodyPr/>
        <a:lstStyle/>
        <a:p>
          <a:endParaRPr lang="en-US"/>
        </a:p>
      </dgm:t>
    </dgm:pt>
    <dgm:pt modelId="{9680A834-A58A-46AC-A9B1-033D27475CA6}" type="sibTrans" cxnId="{01EFD41A-B9A5-4656-AA91-B2D805D7B021}">
      <dgm:prSet/>
      <dgm:spPr/>
      <dgm:t>
        <a:bodyPr/>
        <a:lstStyle/>
        <a:p>
          <a:endParaRPr lang="en-US"/>
        </a:p>
      </dgm:t>
    </dgm:pt>
    <dgm:pt modelId="{407E12F5-37B3-4C14-8462-A0037D1E7926}">
      <dgm:prSet phldrT="[Text]"/>
      <dgm:spPr/>
      <dgm:t>
        <a:bodyPr/>
        <a:lstStyle/>
        <a:p>
          <a:r>
            <a:rPr lang="en-US" dirty="0" smtClean="0"/>
            <a:t>["Dick </a:t>
          </a:r>
          <a:r>
            <a:rPr lang="en-US" dirty="0" err="1" smtClean="0"/>
            <a:t>Grune</a:t>
          </a:r>
          <a:r>
            <a:rPr lang="en-US" dirty="0" smtClean="0"/>
            <a:t>", "</a:t>
          </a:r>
          <a:r>
            <a:rPr lang="en-US" b="0" dirty="0" err="1" smtClean="0"/>
            <a:t>Ceriel</a:t>
          </a:r>
          <a:r>
            <a:rPr lang="en-US" b="0" dirty="0" smtClean="0"/>
            <a:t> J.H. Jacobs"]</a:t>
          </a:r>
          <a:endParaRPr lang="en-US" dirty="0"/>
        </a:p>
      </dgm:t>
    </dgm:pt>
    <dgm:pt modelId="{A0534169-45F3-4E1B-8B54-4B84BD97420C}" type="parTrans" cxnId="{60DC7340-E588-4BA4-B6AC-93D6C81AD288}">
      <dgm:prSet/>
      <dgm:spPr/>
      <dgm:t>
        <a:bodyPr/>
        <a:lstStyle/>
        <a:p>
          <a:endParaRPr lang="en-US"/>
        </a:p>
      </dgm:t>
    </dgm:pt>
    <dgm:pt modelId="{2ACB9179-1815-480E-91B3-88CB5CA64EA7}" type="sibTrans" cxnId="{60DC7340-E588-4BA4-B6AC-93D6C81AD288}">
      <dgm:prSet/>
      <dgm:spPr/>
      <dgm:t>
        <a:bodyPr/>
        <a:lstStyle/>
        <a:p>
          <a:endParaRPr lang="en-US"/>
        </a:p>
      </dgm:t>
    </dgm:pt>
    <dgm:pt modelId="{7CA1FDB3-AB89-4FAC-838B-EFE359F4DA01}">
      <dgm:prSet phldrT="[Text]"/>
      <dgm:spPr/>
      <dgm:t>
        <a:bodyPr/>
        <a:lstStyle/>
        <a:p>
          <a:r>
            <a:rPr lang="en-US" dirty="0" smtClean="0"/>
            <a:t>Parsing Techniques</a:t>
          </a:r>
          <a:endParaRPr lang="en-US" dirty="0"/>
        </a:p>
      </dgm:t>
    </dgm:pt>
    <dgm:pt modelId="{11993FE2-32DE-4335-A169-FB5603B2086A}" type="parTrans" cxnId="{0A48F55C-CE40-4DD9-8146-9D0DDAD4B4C2}">
      <dgm:prSet/>
      <dgm:spPr/>
      <dgm:t>
        <a:bodyPr/>
        <a:lstStyle/>
        <a:p>
          <a:endParaRPr lang="en-US"/>
        </a:p>
      </dgm:t>
    </dgm:pt>
    <dgm:pt modelId="{5376DC80-E601-4299-8075-CB3A5F66FCEE}" type="sibTrans" cxnId="{0A48F55C-CE40-4DD9-8146-9D0DDAD4B4C2}">
      <dgm:prSet/>
      <dgm:spPr/>
      <dgm:t>
        <a:bodyPr/>
        <a:lstStyle/>
        <a:p>
          <a:endParaRPr lang="en-US"/>
        </a:p>
      </dgm:t>
    </dgm:pt>
    <dgm:pt modelId="{12BE19F3-9036-4C53-9B17-0A74B1623FBF}">
      <dgm:prSet phldrT="[Text]"/>
      <dgm:spPr/>
      <dgm:t>
        <a:bodyPr/>
        <a:lstStyle/>
        <a:p>
          <a:r>
            <a:rPr lang="en-US" dirty="0" smtClean="0"/>
            <a:t>2007</a:t>
          </a:r>
          <a:endParaRPr lang="en-US" dirty="0"/>
        </a:p>
      </dgm:t>
    </dgm:pt>
    <dgm:pt modelId="{C4693CE2-493A-46BF-A9F4-1F81E3A67819}" type="parTrans" cxnId="{C8C56BDA-80EE-4D7E-9950-FE29937DF7D9}">
      <dgm:prSet/>
      <dgm:spPr/>
      <dgm:t>
        <a:bodyPr/>
        <a:lstStyle/>
        <a:p>
          <a:endParaRPr lang="en-US"/>
        </a:p>
      </dgm:t>
    </dgm:pt>
    <dgm:pt modelId="{481B9732-907C-492B-95D7-3106723EEE3B}" type="sibTrans" cxnId="{C8C56BDA-80EE-4D7E-9950-FE29937DF7D9}">
      <dgm:prSet/>
      <dgm:spPr/>
      <dgm:t>
        <a:bodyPr/>
        <a:lstStyle/>
        <a:p>
          <a:endParaRPr lang="en-US"/>
        </a:p>
      </dgm:t>
    </dgm:pt>
    <dgm:pt modelId="{B9774BE3-6790-4734-9E6A-A81C0E30E2CB}">
      <dgm:prSet phldrT="[Text]"/>
      <dgm:spPr/>
      <dgm:t>
        <a:bodyPr/>
        <a:lstStyle/>
        <a:p>
          <a:r>
            <a:rPr lang="en-US" dirty="0" smtClean="0"/>
            <a:t>Springer</a:t>
          </a:r>
          <a:endParaRPr lang="en-US" dirty="0"/>
        </a:p>
      </dgm:t>
    </dgm:pt>
    <dgm:pt modelId="{9511FD39-411A-4E8D-AAFE-4C977A0818F0}" type="parTrans" cxnId="{45C5C4B5-76FC-4257-9B6B-2D631DA67C41}">
      <dgm:prSet/>
      <dgm:spPr/>
      <dgm:t>
        <a:bodyPr/>
        <a:lstStyle/>
        <a:p>
          <a:endParaRPr lang="en-US"/>
        </a:p>
      </dgm:t>
    </dgm:pt>
    <dgm:pt modelId="{F69BAC04-8C85-470D-85C1-BF23557764C8}" type="sibTrans" cxnId="{45C5C4B5-76FC-4257-9B6B-2D631DA67C41}">
      <dgm:prSet/>
      <dgm:spPr/>
      <dgm:t>
        <a:bodyPr/>
        <a:lstStyle/>
        <a:p>
          <a:endParaRPr lang="en-US"/>
        </a:p>
      </dgm:t>
    </dgm:pt>
    <dgm:pt modelId="{D9B3A494-37F5-47F8-BD71-26D3FA27289C}" type="pres">
      <dgm:prSet presAssocID="{F2452AFC-F4DC-4C70-98E3-4CB24C681B60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F9E3C3-E099-498A-B7CE-C53A65DEBF86}" type="pres">
      <dgm:prSet presAssocID="{F2452AFC-F4DC-4C70-98E3-4CB24C681B60}" presName="hierFlow" presStyleCnt="0"/>
      <dgm:spPr/>
      <dgm:t>
        <a:bodyPr/>
        <a:lstStyle/>
        <a:p>
          <a:endParaRPr lang="zh-TW" altLang="en-US"/>
        </a:p>
      </dgm:t>
    </dgm:pt>
    <dgm:pt modelId="{822945F7-E650-43A0-9E92-C8542265F0B7}" type="pres">
      <dgm:prSet presAssocID="{F2452AFC-F4DC-4C70-98E3-4CB24C681B60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5E0A2D68-B6FF-413B-A43D-2E73FA3ED173}" type="pres">
      <dgm:prSet presAssocID="{4D1857EC-1411-4F5E-BD2E-753978FBACC4}" presName="Name14" presStyleCnt="0"/>
      <dgm:spPr/>
      <dgm:t>
        <a:bodyPr/>
        <a:lstStyle/>
        <a:p>
          <a:endParaRPr lang="zh-TW" altLang="en-US"/>
        </a:p>
      </dgm:t>
    </dgm:pt>
    <dgm:pt modelId="{5291D7F8-FB96-4D30-8600-1570DEABD92E}" type="pres">
      <dgm:prSet presAssocID="{4D1857EC-1411-4F5E-BD2E-753978FBACC4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760D1A-3BF5-4400-8832-6B19EC1EA757}" type="pres">
      <dgm:prSet presAssocID="{4D1857EC-1411-4F5E-BD2E-753978FBACC4}" presName="hierChild2" presStyleCnt="0"/>
      <dgm:spPr/>
      <dgm:t>
        <a:bodyPr/>
        <a:lstStyle/>
        <a:p>
          <a:endParaRPr lang="zh-TW" altLang="en-US"/>
        </a:p>
      </dgm:t>
    </dgm:pt>
    <dgm:pt modelId="{3677D839-FEED-47E7-A6F4-DC4EA1321F8D}" type="pres">
      <dgm:prSet presAssocID="{CC8B129E-0B9B-44AF-9F1C-E20F3D6316BA}" presName="Name19" presStyleLbl="parChTrans1D2" presStyleIdx="0" presStyleCnt="4"/>
      <dgm:spPr/>
      <dgm:t>
        <a:bodyPr/>
        <a:lstStyle/>
        <a:p>
          <a:endParaRPr lang="en-US"/>
        </a:p>
      </dgm:t>
    </dgm:pt>
    <dgm:pt modelId="{B151D251-8C20-41FD-B191-6A4F2E8D1560}" type="pres">
      <dgm:prSet presAssocID="{F0BAB6C8-69FE-4B09-BE1A-851138D8C7FC}" presName="Name21" presStyleCnt="0"/>
      <dgm:spPr/>
      <dgm:t>
        <a:bodyPr/>
        <a:lstStyle/>
        <a:p>
          <a:endParaRPr lang="zh-TW" altLang="en-US"/>
        </a:p>
      </dgm:t>
    </dgm:pt>
    <dgm:pt modelId="{D66884B5-23CD-4A6D-B476-684AC9E88E52}" type="pres">
      <dgm:prSet presAssocID="{F0BAB6C8-69FE-4B09-BE1A-851138D8C7FC}" presName="level2Shape" presStyleLbl="node2" presStyleIdx="0" presStyleCnt="4" custLinFactNeighborX="6148"/>
      <dgm:spPr/>
      <dgm:t>
        <a:bodyPr/>
        <a:lstStyle/>
        <a:p>
          <a:endParaRPr lang="en-US"/>
        </a:p>
      </dgm:t>
    </dgm:pt>
    <dgm:pt modelId="{CDA617EF-53A5-4011-B49E-897291459291}" type="pres">
      <dgm:prSet presAssocID="{F0BAB6C8-69FE-4B09-BE1A-851138D8C7FC}" presName="hierChild3" presStyleCnt="0"/>
      <dgm:spPr/>
      <dgm:t>
        <a:bodyPr/>
        <a:lstStyle/>
        <a:p>
          <a:endParaRPr lang="zh-TW" altLang="en-US"/>
        </a:p>
      </dgm:t>
    </dgm:pt>
    <dgm:pt modelId="{C1CA2F78-1250-46A2-9AAF-D318D597306F}" type="pres">
      <dgm:prSet presAssocID="{11993FE2-32DE-4335-A169-FB5603B2086A}" presName="Name19" presStyleLbl="parChTrans1D3" presStyleIdx="0" presStyleCnt="4"/>
      <dgm:spPr/>
      <dgm:t>
        <a:bodyPr/>
        <a:lstStyle/>
        <a:p>
          <a:endParaRPr lang="en-US"/>
        </a:p>
      </dgm:t>
    </dgm:pt>
    <dgm:pt modelId="{3820C232-72C5-44F4-BE25-A991324A4BD1}" type="pres">
      <dgm:prSet presAssocID="{7CA1FDB3-AB89-4FAC-838B-EFE359F4DA01}" presName="Name21" presStyleCnt="0"/>
      <dgm:spPr/>
      <dgm:t>
        <a:bodyPr/>
        <a:lstStyle/>
        <a:p>
          <a:endParaRPr lang="zh-TW" altLang="en-US"/>
        </a:p>
      </dgm:t>
    </dgm:pt>
    <dgm:pt modelId="{E3E4A3CA-E45A-4F93-9EFD-53A187E7E19F}" type="pres">
      <dgm:prSet presAssocID="{7CA1FDB3-AB89-4FAC-838B-EFE359F4DA01}" presName="level2Shape" presStyleLbl="node3" presStyleIdx="0" presStyleCnt="4" custLinFactNeighborX="6259" custLinFactNeighborY="119"/>
      <dgm:spPr/>
      <dgm:t>
        <a:bodyPr/>
        <a:lstStyle/>
        <a:p>
          <a:endParaRPr lang="en-US"/>
        </a:p>
      </dgm:t>
    </dgm:pt>
    <dgm:pt modelId="{CFE6A771-BF77-42B3-A600-BCBFF27EB2D1}" type="pres">
      <dgm:prSet presAssocID="{7CA1FDB3-AB89-4FAC-838B-EFE359F4DA01}" presName="hierChild3" presStyleCnt="0"/>
      <dgm:spPr/>
      <dgm:t>
        <a:bodyPr/>
        <a:lstStyle/>
        <a:p>
          <a:endParaRPr lang="zh-TW" altLang="en-US"/>
        </a:p>
      </dgm:t>
    </dgm:pt>
    <dgm:pt modelId="{F2C707E0-A41A-458E-B034-C321D04851E1}" type="pres">
      <dgm:prSet presAssocID="{7CF98035-A246-44A2-B277-7248CD1C07F9}" presName="Name19" presStyleLbl="parChTrans1D2" presStyleIdx="1" presStyleCnt="4"/>
      <dgm:spPr/>
      <dgm:t>
        <a:bodyPr/>
        <a:lstStyle/>
        <a:p>
          <a:endParaRPr lang="en-US"/>
        </a:p>
      </dgm:t>
    </dgm:pt>
    <dgm:pt modelId="{2D1CEC7D-F2BC-4241-8BBE-74FA843CC1AB}" type="pres">
      <dgm:prSet presAssocID="{A6F5EC4A-31D2-40BE-8D21-D2F345E40CE2}" presName="Name21" presStyleCnt="0"/>
      <dgm:spPr/>
      <dgm:t>
        <a:bodyPr/>
        <a:lstStyle/>
        <a:p>
          <a:endParaRPr lang="zh-TW" altLang="en-US"/>
        </a:p>
      </dgm:t>
    </dgm:pt>
    <dgm:pt modelId="{42A804E9-47F5-4751-9DAE-88A20BFC17B2}" type="pres">
      <dgm:prSet presAssocID="{A6F5EC4A-31D2-40BE-8D21-D2F345E40CE2}" presName="level2Shape" presStyleLbl="node2" presStyleIdx="1" presStyleCnt="4"/>
      <dgm:spPr/>
      <dgm:t>
        <a:bodyPr/>
        <a:lstStyle/>
        <a:p>
          <a:endParaRPr lang="en-US"/>
        </a:p>
      </dgm:t>
    </dgm:pt>
    <dgm:pt modelId="{534BA4D8-2818-4D65-8B3C-60E09BD6DB54}" type="pres">
      <dgm:prSet presAssocID="{A6F5EC4A-31D2-40BE-8D21-D2F345E40CE2}" presName="hierChild3" presStyleCnt="0"/>
      <dgm:spPr/>
      <dgm:t>
        <a:bodyPr/>
        <a:lstStyle/>
        <a:p>
          <a:endParaRPr lang="zh-TW" altLang="en-US"/>
        </a:p>
      </dgm:t>
    </dgm:pt>
    <dgm:pt modelId="{8C5D2AA8-42D0-4E64-ACC5-0BB0B95D917C}" type="pres">
      <dgm:prSet presAssocID="{A0534169-45F3-4E1B-8B54-4B84BD97420C}" presName="Name19" presStyleLbl="parChTrans1D3" presStyleIdx="1" presStyleCnt="4"/>
      <dgm:spPr/>
      <dgm:t>
        <a:bodyPr/>
        <a:lstStyle/>
        <a:p>
          <a:endParaRPr lang="en-US"/>
        </a:p>
      </dgm:t>
    </dgm:pt>
    <dgm:pt modelId="{9CA5720C-1902-413C-BA45-247CEBF16BE7}" type="pres">
      <dgm:prSet presAssocID="{407E12F5-37B3-4C14-8462-A0037D1E7926}" presName="Name21" presStyleCnt="0"/>
      <dgm:spPr/>
      <dgm:t>
        <a:bodyPr/>
        <a:lstStyle/>
        <a:p>
          <a:endParaRPr lang="zh-TW" altLang="en-US"/>
        </a:p>
      </dgm:t>
    </dgm:pt>
    <dgm:pt modelId="{3921393F-BC6B-438C-B9C2-CC8C939E6339}" type="pres">
      <dgm:prSet presAssocID="{407E12F5-37B3-4C14-8462-A0037D1E7926}" presName="level2Shape" presStyleLbl="node3" presStyleIdx="1" presStyleCnt="4"/>
      <dgm:spPr/>
      <dgm:t>
        <a:bodyPr/>
        <a:lstStyle/>
        <a:p>
          <a:endParaRPr lang="en-US"/>
        </a:p>
      </dgm:t>
    </dgm:pt>
    <dgm:pt modelId="{9DC0277C-5291-46A5-BA37-E80C14AF4E46}" type="pres">
      <dgm:prSet presAssocID="{407E12F5-37B3-4C14-8462-A0037D1E7926}" presName="hierChild3" presStyleCnt="0"/>
      <dgm:spPr/>
      <dgm:t>
        <a:bodyPr/>
        <a:lstStyle/>
        <a:p>
          <a:endParaRPr lang="zh-TW" altLang="en-US"/>
        </a:p>
      </dgm:t>
    </dgm:pt>
    <dgm:pt modelId="{D94689B8-C665-4CCC-A471-FD6D4558A892}" type="pres">
      <dgm:prSet presAssocID="{11FED386-09B2-4931-A12C-3DEF00F4F916}" presName="Name19" presStyleLbl="parChTrans1D2" presStyleIdx="2" presStyleCnt="4"/>
      <dgm:spPr/>
      <dgm:t>
        <a:bodyPr/>
        <a:lstStyle/>
        <a:p>
          <a:endParaRPr lang="en-US"/>
        </a:p>
      </dgm:t>
    </dgm:pt>
    <dgm:pt modelId="{DC4D7B1E-6F3F-4727-83BC-DA296FCA63A6}" type="pres">
      <dgm:prSet presAssocID="{913707A6-FB51-46A4-905C-1A1CA12C4CB1}" presName="Name21" presStyleCnt="0"/>
      <dgm:spPr/>
      <dgm:t>
        <a:bodyPr/>
        <a:lstStyle/>
        <a:p>
          <a:endParaRPr lang="zh-TW" altLang="en-US"/>
        </a:p>
      </dgm:t>
    </dgm:pt>
    <dgm:pt modelId="{2D650F21-C416-4686-8A05-73650E98F105}" type="pres">
      <dgm:prSet presAssocID="{913707A6-FB51-46A4-905C-1A1CA12C4CB1}" presName="level2Shape" presStyleLbl="node2" presStyleIdx="2" presStyleCnt="4"/>
      <dgm:spPr/>
      <dgm:t>
        <a:bodyPr/>
        <a:lstStyle/>
        <a:p>
          <a:endParaRPr lang="en-US"/>
        </a:p>
      </dgm:t>
    </dgm:pt>
    <dgm:pt modelId="{56B89F7B-9245-4821-A3D1-57FE17C27C0B}" type="pres">
      <dgm:prSet presAssocID="{913707A6-FB51-46A4-905C-1A1CA12C4CB1}" presName="hierChild3" presStyleCnt="0"/>
      <dgm:spPr/>
      <dgm:t>
        <a:bodyPr/>
        <a:lstStyle/>
        <a:p>
          <a:endParaRPr lang="zh-TW" altLang="en-US"/>
        </a:p>
      </dgm:t>
    </dgm:pt>
    <dgm:pt modelId="{E42757C3-0EC7-4A55-89E5-4E6E91C9624A}" type="pres">
      <dgm:prSet presAssocID="{C4693CE2-493A-46BF-A9F4-1F81E3A67819}" presName="Name19" presStyleLbl="parChTrans1D3" presStyleIdx="2" presStyleCnt="4"/>
      <dgm:spPr/>
      <dgm:t>
        <a:bodyPr/>
        <a:lstStyle/>
        <a:p>
          <a:endParaRPr lang="en-US"/>
        </a:p>
      </dgm:t>
    </dgm:pt>
    <dgm:pt modelId="{3727E424-6F9C-43AB-AB74-C4371CC2382F}" type="pres">
      <dgm:prSet presAssocID="{12BE19F3-9036-4C53-9B17-0A74B1623FBF}" presName="Name21" presStyleCnt="0"/>
      <dgm:spPr/>
      <dgm:t>
        <a:bodyPr/>
        <a:lstStyle/>
        <a:p>
          <a:endParaRPr lang="zh-TW" altLang="en-US"/>
        </a:p>
      </dgm:t>
    </dgm:pt>
    <dgm:pt modelId="{8EB7BBE6-F620-4E01-8804-13D8A6E3B4D1}" type="pres">
      <dgm:prSet presAssocID="{12BE19F3-9036-4C53-9B17-0A74B1623FBF}" presName="level2Shape" presStyleLbl="node3" presStyleIdx="2" presStyleCnt="4"/>
      <dgm:spPr/>
      <dgm:t>
        <a:bodyPr/>
        <a:lstStyle/>
        <a:p>
          <a:endParaRPr lang="en-US"/>
        </a:p>
      </dgm:t>
    </dgm:pt>
    <dgm:pt modelId="{F6CDA4C7-D965-4191-A6D3-B08BFA11212A}" type="pres">
      <dgm:prSet presAssocID="{12BE19F3-9036-4C53-9B17-0A74B1623FBF}" presName="hierChild3" presStyleCnt="0"/>
      <dgm:spPr/>
      <dgm:t>
        <a:bodyPr/>
        <a:lstStyle/>
        <a:p>
          <a:endParaRPr lang="zh-TW" altLang="en-US"/>
        </a:p>
      </dgm:t>
    </dgm:pt>
    <dgm:pt modelId="{1717A42B-094B-4C4D-A223-53BA9805C3AE}" type="pres">
      <dgm:prSet presAssocID="{31FF9867-9967-4356-B27C-12B69413F05A}" presName="Name19" presStyleLbl="parChTrans1D2" presStyleIdx="3" presStyleCnt="4"/>
      <dgm:spPr/>
      <dgm:t>
        <a:bodyPr/>
        <a:lstStyle/>
        <a:p>
          <a:endParaRPr lang="en-US"/>
        </a:p>
      </dgm:t>
    </dgm:pt>
    <dgm:pt modelId="{6095A8CD-94A4-46BA-AB56-EB20136C5974}" type="pres">
      <dgm:prSet presAssocID="{742D3985-3025-4713-8927-B08FE972C4DF}" presName="Name21" presStyleCnt="0"/>
      <dgm:spPr/>
      <dgm:t>
        <a:bodyPr/>
        <a:lstStyle/>
        <a:p>
          <a:endParaRPr lang="zh-TW" altLang="en-US"/>
        </a:p>
      </dgm:t>
    </dgm:pt>
    <dgm:pt modelId="{BB168F77-864C-497F-8350-D295C8847EC9}" type="pres">
      <dgm:prSet presAssocID="{742D3985-3025-4713-8927-B08FE972C4DF}" presName="level2Shape" presStyleLbl="node2" presStyleIdx="3" presStyleCnt="4"/>
      <dgm:spPr/>
      <dgm:t>
        <a:bodyPr/>
        <a:lstStyle/>
        <a:p>
          <a:endParaRPr lang="en-US"/>
        </a:p>
      </dgm:t>
    </dgm:pt>
    <dgm:pt modelId="{30FD951B-60C0-4FDA-AA11-2752EB25B49D}" type="pres">
      <dgm:prSet presAssocID="{742D3985-3025-4713-8927-B08FE972C4DF}" presName="hierChild3" presStyleCnt="0"/>
      <dgm:spPr/>
      <dgm:t>
        <a:bodyPr/>
        <a:lstStyle/>
        <a:p>
          <a:endParaRPr lang="zh-TW" altLang="en-US"/>
        </a:p>
      </dgm:t>
    </dgm:pt>
    <dgm:pt modelId="{403D8CCB-7BE0-4D51-AE81-CBA41F8F1116}" type="pres">
      <dgm:prSet presAssocID="{9511FD39-411A-4E8D-AAFE-4C977A0818F0}" presName="Name19" presStyleLbl="parChTrans1D3" presStyleIdx="3" presStyleCnt="4"/>
      <dgm:spPr/>
      <dgm:t>
        <a:bodyPr/>
        <a:lstStyle/>
        <a:p>
          <a:endParaRPr lang="en-US"/>
        </a:p>
      </dgm:t>
    </dgm:pt>
    <dgm:pt modelId="{B1DA0DBA-6BB1-41C0-A412-0AFFDD05E629}" type="pres">
      <dgm:prSet presAssocID="{B9774BE3-6790-4734-9E6A-A81C0E30E2CB}" presName="Name21" presStyleCnt="0"/>
      <dgm:spPr/>
      <dgm:t>
        <a:bodyPr/>
        <a:lstStyle/>
        <a:p>
          <a:endParaRPr lang="zh-TW" altLang="en-US"/>
        </a:p>
      </dgm:t>
    </dgm:pt>
    <dgm:pt modelId="{A85E3711-136E-41F8-8529-21BF94C0651A}" type="pres">
      <dgm:prSet presAssocID="{B9774BE3-6790-4734-9E6A-A81C0E30E2CB}" presName="level2Shape" presStyleLbl="node3" presStyleIdx="3" presStyleCnt="4"/>
      <dgm:spPr/>
      <dgm:t>
        <a:bodyPr/>
        <a:lstStyle/>
        <a:p>
          <a:endParaRPr lang="en-US"/>
        </a:p>
      </dgm:t>
    </dgm:pt>
    <dgm:pt modelId="{AD3719E5-2D9D-44AA-98DF-3223826314C8}" type="pres">
      <dgm:prSet presAssocID="{B9774BE3-6790-4734-9E6A-A81C0E30E2CB}" presName="hierChild3" presStyleCnt="0"/>
      <dgm:spPr/>
      <dgm:t>
        <a:bodyPr/>
        <a:lstStyle/>
        <a:p>
          <a:endParaRPr lang="zh-TW" altLang="en-US"/>
        </a:p>
      </dgm:t>
    </dgm:pt>
    <dgm:pt modelId="{791638A7-E1CC-4043-B130-D62F4A3910B1}" type="pres">
      <dgm:prSet presAssocID="{F2452AFC-F4DC-4C70-98E3-4CB24C681B60}" presName="bgShapesFlow" presStyleCnt="0"/>
      <dgm:spPr/>
      <dgm:t>
        <a:bodyPr/>
        <a:lstStyle/>
        <a:p>
          <a:endParaRPr lang="zh-TW" altLang="en-US"/>
        </a:p>
      </dgm:t>
    </dgm:pt>
  </dgm:ptLst>
  <dgm:cxnLst>
    <dgm:cxn modelId="{2601868A-BAA0-4C0F-B8D2-0AD0E77E397F}" type="presOf" srcId="{A0534169-45F3-4E1B-8B54-4B84BD97420C}" destId="{8C5D2AA8-42D0-4E64-ACC5-0BB0B95D917C}" srcOrd="0" destOrd="0" presId="urn:microsoft.com/office/officeart/2005/8/layout/hierarchy6"/>
    <dgm:cxn modelId="{C8C56BDA-80EE-4D7E-9950-FE29937DF7D9}" srcId="{913707A6-FB51-46A4-905C-1A1CA12C4CB1}" destId="{12BE19F3-9036-4C53-9B17-0A74B1623FBF}" srcOrd="0" destOrd="0" parTransId="{C4693CE2-493A-46BF-A9F4-1F81E3A67819}" sibTransId="{481B9732-907C-492B-95D7-3106723EEE3B}"/>
    <dgm:cxn modelId="{01EFD41A-B9A5-4656-AA91-B2D805D7B021}" srcId="{4D1857EC-1411-4F5E-BD2E-753978FBACC4}" destId="{742D3985-3025-4713-8927-B08FE972C4DF}" srcOrd="3" destOrd="0" parTransId="{31FF9867-9967-4356-B27C-12B69413F05A}" sibTransId="{9680A834-A58A-46AC-A9B1-033D27475CA6}"/>
    <dgm:cxn modelId="{72C873C8-F1F6-4C60-9FAF-F4E20F6347D4}" type="presOf" srcId="{4D1857EC-1411-4F5E-BD2E-753978FBACC4}" destId="{5291D7F8-FB96-4D30-8600-1570DEABD92E}" srcOrd="0" destOrd="0" presId="urn:microsoft.com/office/officeart/2005/8/layout/hierarchy6"/>
    <dgm:cxn modelId="{60DC7340-E588-4BA4-B6AC-93D6C81AD288}" srcId="{A6F5EC4A-31D2-40BE-8D21-D2F345E40CE2}" destId="{407E12F5-37B3-4C14-8462-A0037D1E7926}" srcOrd="0" destOrd="0" parTransId="{A0534169-45F3-4E1B-8B54-4B84BD97420C}" sibTransId="{2ACB9179-1815-480E-91B3-88CB5CA64EA7}"/>
    <dgm:cxn modelId="{0A48F55C-CE40-4DD9-8146-9D0DDAD4B4C2}" srcId="{F0BAB6C8-69FE-4B09-BE1A-851138D8C7FC}" destId="{7CA1FDB3-AB89-4FAC-838B-EFE359F4DA01}" srcOrd="0" destOrd="0" parTransId="{11993FE2-32DE-4335-A169-FB5603B2086A}" sibTransId="{5376DC80-E601-4299-8075-CB3A5F66FCEE}"/>
    <dgm:cxn modelId="{3D1C0E68-B55B-443A-95DF-17CFDB8FC45F}" type="presOf" srcId="{C4693CE2-493A-46BF-A9F4-1F81E3A67819}" destId="{E42757C3-0EC7-4A55-89E5-4E6E91C9624A}" srcOrd="0" destOrd="0" presId="urn:microsoft.com/office/officeart/2005/8/layout/hierarchy6"/>
    <dgm:cxn modelId="{44D0DD28-5637-4B4C-A3F2-1D65005F2A23}" type="presOf" srcId="{7CA1FDB3-AB89-4FAC-838B-EFE359F4DA01}" destId="{E3E4A3CA-E45A-4F93-9EFD-53A187E7E19F}" srcOrd="0" destOrd="0" presId="urn:microsoft.com/office/officeart/2005/8/layout/hierarchy6"/>
    <dgm:cxn modelId="{90400BA6-D72E-41FD-B5DB-672E97C96F8C}" type="presOf" srcId="{CC8B129E-0B9B-44AF-9F1C-E20F3D6316BA}" destId="{3677D839-FEED-47E7-A6F4-DC4EA1321F8D}" srcOrd="0" destOrd="0" presId="urn:microsoft.com/office/officeart/2005/8/layout/hierarchy6"/>
    <dgm:cxn modelId="{912B418A-A8A0-4E3A-B313-E225D58B60D3}" type="presOf" srcId="{F2452AFC-F4DC-4C70-98E3-4CB24C681B60}" destId="{D9B3A494-37F5-47F8-BD71-26D3FA27289C}" srcOrd="0" destOrd="0" presId="urn:microsoft.com/office/officeart/2005/8/layout/hierarchy6"/>
    <dgm:cxn modelId="{A93DA745-1DCF-48E0-B3DC-FCAED180B84E}" type="presOf" srcId="{407E12F5-37B3-4C14-8462-A0037D1E7926}" destId="{3921393F-BC6B-438C-B9C2-CC8C939E6339}" srcOrd="0" destOrd="0" presId="urn:microsoft.com/office/officeart/2005/8/layout/hierarchy6"/>
    <dgm:cxn modelId="{0458A155-3A51-4B73-A12F-D68A5EBD15CB}" type="presOf" srcId="{31FF9867-9967-4356-B27C-12B69413F05A}" destId="{1717A42B-094B-4C4D-A223-53BA9805C3AE}" srcOrd="0" destOrd="0" presId="urn:microsoft.com/office/officeart/2005/8/layout/hierarchy6"/>
    <dgm:cxn modelId="{468F43C6-CB12-4C0F-884A-6A831B591D47}" srcId="{4D1857EC-1411-4F5E-BD2E-753978FBACC4}" destId="{F0BAB6C8-69FE-4B09-BE1A-851138D8C7FC}" srcOrd="0" destOrd="0" parTransId="{CC8B129E-0B9B-44AF-9F1C-E20F3D6316BA}" sibTransId="{A4F83018-0933-4E24-BC5E-97A60B0A7D78}"/>
    <dgm:cxn modelId="{783680AE-6EA4-4508-B1E6-866640541D3F}" srcId="{4D1857EC-1411-4F5E-BD2E-753978FBACC4}" destId="{A6F5EC4A-31D2-40BE-8D21-D2F345E40CE2}" srcOrd="1" destOrd="0" parTransId="{7CF98035-A246-44A2-B277-7248CD1C07F9}" sibTransId="{5255914E-64CA-45AC-B01A-8D0DC36E74CF}"/>
    <dgm:cxn modelId="{ACDD03F1-3738-4ABF-8FE5-4B5EE47C7B75}" type="presOf" srcId="{913707A6-FB51-46A4-905C-1A1CA12C4CB1}" destId="{2D650F21-C416-4686-8A05-73650E98F105}" srcOrd="0" destOrd="0" presId="urn:microsoft.com/office/officeart/2005/8/layout/hierarchy6"/>
    <dgm:cxn modelId="{28162D53-F939-4FC3-952C-5886A0A3F474}" type="presOf" srcId="{742D3985-3025-4713-8927-B08FE972C4DF}" destId="{BB168F77-864C-497F-8350-D295C8847EC9}" srcOrd="0" destOrd="0" presId="urn:microsoft.com/office/officeart/2005/8/layout/hierarchy6"/>
    <dgm:cxn modelId="{16D3D313-4F63-4BA0-9384-DF62ADAC2D8A}" type="presOf" srcId="{F0BAB6C8-69FE-4B09-BE1A-851138D8C7FC}" destId="{D66884B5-23CD-4A6D-B476-684AC9E88E52}" srcOrd="0" destOrd="0" presId="urn:microsoft.com/office/officeart/2005/8/layout/hierarchy6"/>
    <dgm:cxn modelId="{A966AD43-AE7A-4776-A0B9-582B74690A41}" type="presOf" srcId="{11FED386-09B2-4931-A12C-3DEF00F4F916}" destId="{D94689B8-C665-4CCC-A471-FD6D4558A892}" srcOrd="0" destOrd="0" presId="urn:microsoft.com/office/officeart/2005/8/layout/hierarchy6"/>
    <dgm:cxn modelId="{F83ED348-A813-4D3A-A689-A449CB77D67D}" type="presOf" srcId="{9511FD39-411A-4E8D-AAFE-4C977A0818F0}" destId="{403D8CCB-7BE0-4D51-AE81-CBA41F8F1116}" srcOrd="0" destOrd="0" presId="urn:microsoft.com/office/officeart/2005/8/layout/hierarchy6"/>
    <dgm:cxn modelId="{4540A7AD-1619-4EAC-B091-F70E69548C78}" type="presOf" srcId="{A6F5EC4A-31D2-40BE-8D21-D2F345E40CE2}" destId="{42A804E9-47F5-4751-9DAE-88A20BFC17B2}" srcOrd="0" destOrd="0" presId="urn:microsoft.com/office/officeart/2005/8/layout/hierarchy6"/>
    <dgm:cxn modelId="{D8315B27-97B4-4721-AD3B-FE59E5EB4A8D}" type="presOf" srcId="{B9774BE3-6790-4734-9E6A-A81C0E30E2CB}" destId="{A85E3711-136E-41F8-8529-21BF94C0651A}" srcOrd="0" destOrd="0" presId="urn:microsoft.com/office/officeart/2005/8/layout/hierarchy6"/>
    <dgm:cxn modelId="{45C5C4B5-76FC-4257-9B6B-2D631DA67C41}" srcId="{742D3985-3025-4713-8927-B08FE972C4DF}" destId="{B9774BE3-6790-4734-9E6A-A81C0E30E2CB}" srcOrd="0" destOrd="0" parTransId="{9511FD39-411A-4E8D-AAFE-4C977A0818F0}" sibTransId="{F69BAC04-8C85-470D-85C1-BF23557764C8}"/>
    <dgm:cxn modelId="{14C27AFC-2413-48B2-A5AD-F3A382A0E0E7}" type="presOf" srcId="{11993FE2-32DE-4335-A169-FB5603B2086A}" destId="{C1CA2F78-1250-46A2-9AAF-D318D597306F}" srcOrd="0" destOrd="0" presId="urn:microsoft.com/office/officeart/2005/8/layout/hierarchy6"/>
    <dgm:cxn modelId="{E6C1A542-520B-4F42-9526-D3E2C07A80A5}" type="presOf" srcId="{12BE19F3-9036-4C53-9B17-0A74B1623FBF}" destId="{8EB7BBE6-F620-4E01-8804-13D8A6E3B4D1}" srcOrd="0" destOrd="0" presId="urn:microsoft.com/office/officeart/2005/8/layout/hierarchy6"/>
    <dgm:cxn modelId="{93DBD51F-9D1E-4C4A-ADDA-4048B75F7162}" srcId="{4D1857EC-1411-4F5E-BD2E-753978FBACC4}" destId="{913707A6-FB51-46A4-905C-1A1CA12C4CB1}" srcOrd="2" destOrd="0" parTransId="{11FED386-09B2-4931-A12C-3DEF00F4F916}" sibTransId="{E07C7530-89CD-4BE7-886F-0B9EF418A881}"/>
    <dgm:cxn modelId="{9C6D9A1C-0D49-46C6-843F-3CCE2F309A85}" type="presOf" srcId="{7CF98035-A246-44A2-B277-7248CD1C07F9}" destId="{F2C707E0-A41A-458E-B034-C321D04851E1}" srcOrd="0" destOrd="0" presId="urn:microsoft.com/office/officeart/2005/8/layout/hierarchy6"/>
    <dgm:cxn modelId="{58EC2ED3-693A-4F86-9A20-21B7D08394BD}" srcId="{F2452AFC-F4DC-4C70-98E3-4CB24C681B60}" destId="{4D1857EC-1411-4F5E-BD2E-753978FBACC4}" srcOrd="0" destOrd="0" parTransId="{6F25B661-4DF7-4002-ABC1-65704C5F7C61}" sibTransId="{E68376E9-A384-42BC-B2A6-AE786C74F72C}"/>
    <dgm:cxn modelId="{13F26EF6-8F58-4D51-8C53-9518CC836CEC}" type="presParOf" srcId="{D9B3A494-37F5-47F8-BD71-26D3FA27289C}" destId="{02F9E3C3-E099-498A-B7CE-C53A65DEBF86}" srcOrd="0" destOrd="0" presId="urn:microsoft.com/office/officeart/2005/8/layout/hierarchy6"/>
    <dgm:cxn modelId="{BFD35A9F-5758-42C1-8FC2-EB16DA524619}" type="presParOf" srcId="{02F9E3C3-E099-498A-B7CE-C53A65DEBF86}" destId="{822945F7-E650-43A0-9E92-C8542265F0B7}" srcOrd="0" destOrd="0" presId="urn:microsoft.com/office/officeart/2005/8/layout/hierarchy6"/>
    <dgm:cxn modelId="{8D5775A6-4BA1-4406-BE94-9AC5063B9CE3}" type="presParOf" srcId="{822945F7-E650-43A0-9E92-C8542265F0B7}" destId="{5E0A2D68-B6FF-413B-A43D-2E73FA3ED173}" srcOrd="0" destOrd="0" presId="urn:microsoft.com/office/officeart/2005/8/layout/hierarchy6"/>
    <dgm:cxn modelId="{7AED2E18-1A5A-4633-ABD6-C0D76ED006A1}" type="presParOf" srcId="{5E0A2D68-B6FF-413B-A43D-2E73FA3ED173}" destId="{5291D7F8-FB96-4D30-8600-1570DEABD92E}" srcOrd="0" destOrd="0" presId="urn:microsoft.com/office/officeart/2005/8/layout/hierarchy6"/>
    <dgm:cxn modelId="{0A83A8B0-818A-440A-B68B-FA9B510A5ED1}" type="presParOf" srcId="{5E0A2D68-B6FF-413B-A43D-2E73FA3ED173}" destId="{DA760D1A-3BF5-4400-8832-6B19EC1EA757}" srcOrd="1" destOrd="0" presId="urn:microsoft.com/office/officeart/2005/8/layout/hierarchy6"/>
    <dgm:cxn modelId="{1FE4D004-2BFF-42BC-ADCB-31A4094C07D6}" type="presParOf" srcId="{DA760D1A-3BF5-4400-8832-6B19EC1EA757}" destId="{3677D839-FEED-47E7-A6F4-DC4EA1321F8D}" srcOrd="0" destOrd="0" presId="urn:microsoft.com/office/officeart/2005/8/layout/hierarchy6"/>
    <dgm:cxn modelId="{8BECBF43-D2EB-4BD8-88F8-1BCBAAC31BA7}" type="presParOf" srcId="{DA760D1A-3BF5-4400-8832-6B19EC1EA757}" destId="{B151D251-8C20-41FD-B191-6A4F2E8D1560}" srcOrd="1" destOrd="0" presId="urn:microsoft.com/office/officeart/2005/8/layout/hierarchy6"/>
    <dgm:cxn modelId="{FC99B8AC-CE7B-4A99-AF4B-B53ECEF0BFE2}" type="presParOf" srcId="{B151D251-8C20-41FD-B191-6A4F2E8D1560}" destId="{D66884B5-23CD-4A6D-B476-684AC9E88E52}" srcOrd="0" destOrd="0" presId="urn:microsoft.com/office/officeart/2005/8/layout/hierarchy6"/>
    <dgm:cxn modelId="{82F18CDC-3065-4867-B310-9ED2516152C9}" type="presParOf" srcId="{B151D251-8C20-41FD-B191-6A4F2E8D1560}" destId="{CDA617EF-53A5-4011-B49E-897291459291}" srcOrd="1" destOrd="0" presId="urn:microsoft.com/office/officeart/2005/8/layout/hierarchy6"/>
    <dgm:cxn modelId="{220253DF-4D36-453F-B1E5-E013FFCADAD0}" type="presParOf" srcId="{CDA617EF-53A5-4011-B49E-897291459291}" destId="{C1CA2F78-1250-46A2-9AAF-D318D597306F}" srcOrd="0" destOrd="0" presId="urn:microsoft.com/office/officeart/2005/8/layout/hierarchy6"/>
    <dgm:cxn modelId="{D270BD49-8DAA-4DA0-ACEE-D67404ABC670}" type="presParOf" srcId="{CDA617EF-53A5-4011-B49E-897291459291}" destId="{3820C232-72C5-44F4-BE25-A991324A4BD1}" srcOrd="1" destOrd="0" presId="urn:microsoft.com/office/officeart/2005/8/layout/hierarchy6"/>
    <dgm:cxn modelId="{2095ED53-FA2A-4806-9363-41CF8B784718}" type="presParOf" srcId="{3820C232-72C5-44F4-BE25-A991324A4BD1}" destId="{E3E4A3CA-E45A-4F93-9EFD-53A187E7E19F}" srcOrd="0" destOrd="0" presId="urn:microsoft.com/office/officeart/2005/8/layout/hierarchy6"/>
    <dgm:cxn modelId="{6F1F00C5-2528-4925-8BA5-3896466FCFF0}" type="presParOf" srcId="{3820C232-72C5-44F4-BE25-A991324A4BD1}" destId="{CFE6A771-BF77-42B3-A600-BCBFF27EB2D1}" srcOrd="1" destOrd="0" presId="urn:microsoft.com/office/officeart/2005/8/layout/hierarchy6"/>
    <dgm:cxn modelId="{84716C71-2F37-41A8-893A-71F920FCD8C6}" type="presParOf" srcId="{DA760D1A-3BF5-4400-8832-6B19EC1EA757}" destId="{F2C707E0-A41A-458E-B034-C321D04851E1}" srcOrd="2" destOrd="0" presId="urn:microsoft.com/office/officeart/2005/8/layout/hierarchy6"/>
    <dgm:cxn modelId="{7E775FEE-FE82-467A-B26F-937932578D17}" type="presParOf" srcId="{DA760D1A-3BF5-4400-8832-6B19EC1EA757}" destId="{2D1CEC7D-F2BC-4241-8BBE-74FA843CC1AB}" srcOrd="3" destOrd="0" presId="urn:microsoft.com/office/officeart/2005/8/layout/hierarchy6"/>
    <dgm:cxn modelId="{41C9A4F0-FCE5-4279-ACBD-F8241FFA7AE7}" type="presParOf" srcId="{2D1CEC7D-F2BC-4241-8BBE-74FA843CC1AB}" destId="{42A804E9-47F5-4751-9DAE-88A20BFC17B2}" srcOrd="0" destOrd="0" presId="urn:microsoft.com/office/officeart/2005/8/layout/hierarchy6"/>
    <dgm:cxn modelId="{FD8FA16F-A125-426B-891E-AFE45C58FDD8}" type="presParOf" srcId="{2D1CEC7D-F2BC-4241-8BBE-74FA843CC1AB}" destId="{534BA4D8-2818-4D65-8B3C-60E09BD6DB54}" srcOrd="1" destOrd="0" presId="urn:microsoft.com/office/officeart/2005/8/layout/hierarchy6"/>
    <dgm:cxn modelId="{9272BE5F-8E2B-4158-821A-9443037EB30E}" type="presParOf" srcId="{534BA4D8-2818-4D65-8B3C-60E09BD6DB54}" destId="{8C5D2AA8-42D0-4E64-ACC5-0BB0B95D917C}" srcOrd="0" destOrd="0" presId="urn:microsoft.com/office/officeart/2005/8/layout/hierarchy6"/>
    <dgm:cxn modelId="{551CCC15-E51C-4405-AA83-D78D5C7F0979}" type="presParOf" srcId="{534BA4D8-2818-4D65-8B3C-60E09BD6DB54}" destId="{9CA5720C-1902-413C-BA45-247CEBF16BE7}" srcOrd="1" destOrd="0" presId="urn:microsoft.com/office/officeart/2005/8/layout/hierarchy6"/>
    <dgm:cxn modelId="{0F82B20A-6052-4438-9793-BF10F167CC61}" type="presParOf" srcId="{9CA5720C-1902-413C-BA45-247CEBF16BE7}" destId="{3921393F-BC6B-438C-B9C2-CC8C939E6339}" srcOrd="0" destOrd="0" presId="urn:microsoft.com/office/officeart/2005/8/layout/hierarchy6"/>
    <dgm:cxn modelId="{4C02368D-8692-4476-91BA-4BA4D76D0221}" type="presParOf" srcId="{9CA5720C-1902-413C-BA45-247CEBF16BE7}" destId="{9DC0277C-5291-46A5-BA37-E80C14AF4E46}" srcOrd="1" destOrd="0" presId="urn:microsoft.com/office/officeart/2005/8/layout/hierarchy6"/>
    <dgm:cxn modelId="{005D3A6D-A228-42F2-B413-15102741ACE1}" type="presParOf" srcId="{DA760D1A-3BF5-4400-8832-6B19EC1EA757}" destId="{D94689B8-C665-4CCC-A471-FD6D4558A892}" srcOrd="4" destOrd="0" presId="urn:microsoft.com/office/officeart/2005/8/layout/hierarchy6"/>
    <dgm:cxn modelId="{FA4C7C63-BE35-4B2C-AFD2-12FB1BCD281F}" type="presParOf" srcId="{DA760D1A-3BF5-4400-8832-6B19EC1EA757}" destId="{DC4D7B1E-6F3F-4727-83BC-DA296FCA63A6}" srcOrd="5" destOrd="0" presId="urn:microsoft.com/office/officeart/2005/8/layout/hierarchy6"/>
    <dgm:cxn modelId="{926B0ABF-56EA-4B75-9BA6-E0B90475E42E}" type="presParOf" srcId="{DC4D7B1E-6F3F-4727-83BC-DA296FCA63A6}" destId="{2D650F21-C416-4686-8A05-73650E98F105}" srcOrd="0" destOrd="0" presId="urn:microsoft.com/office/officeart/2005/8/layout/hierarchy6"/>
    <dgm:cxn modelId="{52A0B5A1-740D-4A15-AE0B-61BEFFB186DC}" type="presParOf" srcId="{DC4D7B1E-6F3F-4727-83BC-DA296FCA63A6}" destId="{56B89F7B-9245-4821-A3D1-57FE17C27C0B}" srcOrd="1" destOrd="0" presId="urn:microsoft.com/office/officeart/2005/8/layout/hierarchy6"/>
    <dgm:cxn modelId="{91EFE158-E27A-45FD-97AA-8573BC31E1B9}" type="presParOf" srcId="{56B89F7B-9245-4821-A3D1-57FE17C27C0B}" destId="{E42757C3-0EC7-4A55-89E5-4E6E91C9624A}" srcOrd="0" destOrd="0" presId="urn:microsoft.com/office/officeart/2005/8/layout/hierarchy6"/>
    <dgm:cxn modelId="{AA8AE172-3E8B-4659-BF3B-963DFA0E49A2}" type="presParOf" srcId="{56B89F7B-9245-4821-A3D1-57FE17C27C0B}" destId="{3727E424-6F9C-43AB-AB74-C4371CC2382F}" srcOrd="1" destOrd="0" presId="urn:microsoft.com/office/officeart/2005/8/layout/hierarchy6"/>
    <dgm:cxn modelId="{36173954-6EB2-44AF-8833-DC4FDC8A1F0A}" type="presParOf" srcId="{3727E424-6F9C-43AB-AB74-C4371CC2382F}" destId="{8EB7BBE6-F620-4E01-8804-13D8A6E3B4D1}" srcOrd="0" destOrd="0" presId="urn:microsoft.com/office/officeart/2005/8/layout/hierarchy6"/>
    <dgm:cxn modelId="{F0145C0F-143E-4BBE-8954-4094912C415C}" type="presParOf" srcId="{3727E424-6F9C-43AB-AB74-C4371CC2382F}" destId="{F6CDA4C7-D965-4191-A6D3-B08BFA11212A}" srcOrd="1" destOrd="0" presId="urn:microsoft.com/office/officeart/2005/8/layout/hierarchy6"/>
    <dgm:cxn modelId="{0677DA72-EA92-488D-A292-D6AA8C561DC2}" type="presParOf" srcId="{DA760D1A-3BF5-4400-8832-6B19EC1EA757}" destId="{1717A42B-094B-4C4D-A223-53BA9805C3AE}" srcOrd="6" destOrd="0" presId="urn:microsoft.com/office/officeart/2005/8/layout/hierarchy6"/>
    <dgm:cxn modelId="{30E3C4F4-2FD5-4FCA-80FB-26AF93066131}" type="presParOf" srcId="{DA760D1A-3BF5-4400-8832-6B19EC1EA757}" destId="{6095A8CD-94A4-46BA-AB56-EB20136C5974}" srcOrd="7" destOrd="0" presId="urn:microsoft.com/office/officeart/2005/8/layout/hierarchy6"/>
    <dgm:cxn modelId="{33F17032-3D45-4DBF-9765-12C0ECB46EAF}" type="presParOf" srcId="{6095A8CD-94A4-46BA-AB56-EB20136C5974}" destId="{BB168F77-864C-497F-8350-D295C8847EC9}" srcOrd="0" destOrd="0" presId="urn:microsoft.com/office/officeart/2005/8/layout/hierarchy6"/>
    <dgm:cxn modelId="{D2B44867-E536-4B2B-A123-2380E86BF560}" type="presParOf" srcId="{6095A8CD-94A4-46BA-AB56-EB20136C5974}" destId="{30FD951B-60C0-4FDA-AA11-2752EB25B49D}" srcOrd="1" destOrd="0" presId="urn:microsoft.com/office/officeart/2005/8/layout/hierarchy6"/>
    <dgm:cxn modelId="{DA9A491B-89C6-43F8-957D-3324DE2AA09D}" type="presParOf" srcId="{30FD951B-60C0-4FDA-AA11-2752EB25B49D}" destId="{403D8CCB-7BE0-4D51-AE81-CBA41F8F1116}" srcOrd="0" destOrd="0" presId="urn:microsoft.com/office/officeart/2005/8/layout/hierarchy6"/>
    <dgm:cxn modelId="{832102DB-89B0-4D59-9B8F-F8F374CFBCDB}" type="presParOf" srcId="{30FD951B-60C0-4FDA-AA11-2752EB25B49D}" destId="{B1DA0DBA-6BB1-41C0-A412-0AFFDD05E629}" srcOrd="1" destOrd="0" presId="urn:microsoft.com/office/officeart/2005/8/layout/hierarchy6"/>
    <dgm:cxn modelId="{24A9BE72-3600-4FF3-823D-E2DD4069F8A6}" type="presParOf" srcId="{B1DA0DBA-6BB1-41C0-A412-0AFFDD05E629}" destId="{A85E3711-136E-41F8-8529-21BF94C0651A}" srcOrd="0" destOrd="0" presId="urn:microsoft.com/office/officeart/2005/8/layout/hierarchy6"/>
    <dgm:cxn modelId="{1236970F-2F47-4C22-A064-29FB2A15BC35}" type="presParOf" srcId="{B1DA0DBA-6BB1-41C0-A412-0AFFDD05E629}" destId="{AD3719E5-2D9D-44AA-98DF-3223826314C8}" srcOrd="1" destOrd="0" presId="urn:microsoft.com/office/officeart/2005/8/layout/hierarchy6"/>
    <dgm:cxn modelId="{11EAA3D5-C799-4F75-AB97-8C37813DD4AF}" type="presParOf" srcId="{D9B3A494-37F5-47F8-BD71-26D3FA27289C}" destId="{791638A7-E1CC-4043-B130-D62F4A3910B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A527A-4054-4DF1-972D-4916105C7686}" type="datetimeFigureOut">
              <a:rPr lang="zh-TW" altLang="en-US" smtClean="0"/>
              <a:t>2017/2/21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FFBFC-43AF-4C8B-B068-F2C7BD0F3E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73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1.jpg"/>
          <p:cNvPicPr>
            <a:picLocks noChangeAspect="1"/>
          </p:cNvPicPr>
          <p:nvPr/>
        </p:nvPicPr>
        <p:blipFill>
          <a:blip r:embed="rId2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2.png"/>
          <p:cNvPicPr>
            <a:picLocks noChangeAspect="1"/>
          </p:cNvPicPr>
          <p:nvPr/>
        </p:nvPicPr>
        <p:blipFill>
          <a:blip r:embed="rId3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571" y="428"/>
            <a:ext cx="9142858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3.png"/>
          <p:cNvPicPr>
            <a:picLocks noChangeAspect="1"/>
          </p:cNvPicPr>
          <p:nvPr/>
        </p:nvPicPr>
        <p:blipFill>
          <a:blip r:embed="rId4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571" y="428"/>
            <a:ext cx="9142858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" y="428"/>
            <a:ext cx="9142858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31"/>
          <p:cNvSpPr>
            <a:spLocks noGrp="1"/>
          </p:cNvSpPr>
          <p:nvPr>
            <p:ph type="subTitle" idx="1"/>
          </p:nvPr>
        </p:nvSpPr>
        <p:spPr>
          <a:xfrm>
            <a:off x="2492734" y="5094577"/>
            <a:ext cx="6194066" cy="925223"/>
          </a:xfrm>
        </p:spPr>
        <p:txBody>
          <a:bodyPr/>
          <a:lstStyle>
            <a:lvl1pPr marL="0" indent="0" algn="r" latinLnBrk="0">
              <a:buNone/>
              <a:defRPr lang="zh-TW" sz="2800"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TW" altLang="en-US" smtClean="0"/>
              <a:t>按一下以編輯母片副標題樣式</a:t>
            </a:r>
            <a:endParaRPr lang="zh-TW"/>
          </a:p>
        </p:txBody>
      </p:sp>
      <p:sp>
        <p:nvSpPr>
          <p:cNvPr id="5" name="Rectangle 5"/>
          <p:cNvSpPr>
            <a:spLocks noGrp="1"/>
          </p:cNvSpPr>
          <p:nvPr>
            <p:ph type="ctrTitle"/>
          </p:nvPr>
        </p:nvSpPr>
        <p:spPr>
          <a:xfrm>
            <a:off x="1108986" y="3606800"/>
            <a:ext cx="7577814" cy="1470025"/>
          </a:xfrm>
        </p:spPr>
        <p:txBody>
          <a:bodyPr anchor="b" anchorCtr="0"/>
          <a:lstStyle>
            <a:lvl1pPr algn="r" latinLnBrk="0">
              <a:defRPr lang="zh-TW" sz="40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62CE5-E9CD-485A-9369-5C022C5C4F7C}" type="datetime1">
              <a:rPr lang="zh-TW" altLang="en-US" smtClean="0"/>
              <a:t>2017/2/21</a:t>
            </a:fld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9" name="Rectangle 8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39F74-05B3-409B-9C85-285B8D60D92C}" type="datetime1">
              <a:rPr lang="zh-TW" altLang="en-US" smtClean="0"/>
              <a:t>2017/2/21</a:t>
            </a:fld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4300D-83BA-4BF8-9C9C-A2CA662580ED}" type="datetime1">
              <a:rPr lang="zh-TW" altLang="en-US" smtClean="0"/>
              <a:t>2017/2/21</a:t>
            </a:fld>
            <a:endParaRPr lang="zh-TW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EA75E-1F66-465E-8406-192CA83BC8B5}" type="datetime1">
              <a:rPr lang="zh-TW" altLang="en-US" smtClean="0"/>
              <a:t>2017/2/21</a:t>
            </a:fld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11" name="Rectangle 11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8" name="Rectangle 7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4A286-5806-4D70-8CAB-11C2383D043D}" type="datetime1">
              <a:rPr lang="zh-TW" altLang="en-US" smtClean="0"/>
              <a:t>2017/2/21</a:t>
            </a:fld>
            <a:endParaRPr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Rectangle 6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F9898-1401-4C40-A891-BADC7C2D11D8}" type="datetime1">
              <a:rPr lang="zh-TW" altLang="en-US" smtClean="0"/>
              <a:t>2017/2/21</a:t>
            </a:fld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0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17" name="Rectangle 17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8" name="Rectangle 7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18A22-E765-4E37-84F9-83077BE4A2BD}" type="datetime1">
              <a:rPr lang="zh-TW" altLang="en-US" smtClean="0"/>
              <a:t>2017/2/21</a:t>
            </a:fld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8229600" cy="86836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lang="en-US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467836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spcAft>
                <a:spcPts val="450"/>
              </a:spcAft>
              <a:defRPr lang="en-US" smtClean="0"/>
            </a:lvl1pPr>
            <a:lvl2pPr>
              <a:spcAft>
                <a:spcPts val="450"/>
              </a:spcAft>
              <a:defRPr lang="en-US" smtClean="0"/>
            </a:lvl2pPr>
            <a:lvl3pPr>
              <a:spcAft>
                <a:spcPts val="450"/>
              </a:spcAft>
              <a:defRPr lang="en-US" smtClean="0"/>
            </a:lvl3pPr>
            <a:lvl4pPr marL="770335" indent="-210741">
              <a:buClr>
                <a:schemeClr val="tx2"/>
              </a:buClr>
              <a:defRPr lang="en-US" smtClean="0"/>
            </a:lvl4pPr>
            <a:lvl5pPr marL="989410" indent="-17145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206104" indent="-17145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9688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shade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5.png"/>
          <p:cNvPicPr>
            <a:picLocks noChangeAspect="1"/>
          </p:cNvPicPr>
          <p:nvPr/>
        </p:nvPicPr>
        <p:blipFill>
          <a:blip r:embed="rId10" cstate="print">
            <a:duotone>
              <a:schemeClr val="accent1"/>
              <a:srgbClr val="FFFFFF"/>
            </a:duotone>
          </a:blip>
          <a:stretch>
            <a:fillRect/>
          </a:stretch>
        </p:blipFill>
        <p:spPr>
          <a:xfrm>
            <a:off x="571" y="428"/>
            <a:ext cx="9142858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6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1" y="428"/>
            <a:ext cx="9142858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457200" y="359465"/>
            <a:ext cx="8229600" cy="1143000"/>
          </a:xfrm>
          <a:prstGeom prst="rect">
            <a:avLst/>
          </a:prstGeom>
        </p:spPr>
        <p:txBody>
          <a:bodyPr anchor="b" anchorCtr="0">
            <a:normAutofit/>
          </a:bodyPr>
          <a:lstStyle/>
          <a:p>
            <a:pPr algn="l"/>
            <a:r>
              <a:rPr lang="zh-TW"/>
              <a:t>按一下以編輯母片標題樣式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Rectangle 6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 latinLnBrk="0">
              <a:defRPr lang="zh-TW" sz="1000">
                <a:latin typeface="+mn-lt"/>
              </a:defRPr>
            </a:lvl1pPr>
          </a:lstStyle>
          <a:p>
            <a:fld id="{1181FF01-4D19-42AD-8A9A-46F97D0CCA1E}" type="datetime1">
              <a:rPr lang="zh-TW" altLang="en-US" smtClean="0"/>
              <a:t>2017/2/21</a:t>
            </a:fld>
            <a:endParaRPr lang="zh-TW" altLang="en-US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algn="ctr" latinLnBrk="0">
              <a:defRPr lang="zh-TW" sz="1000"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21" name="Rectangle 21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 latinLnBrk="0">
              <a:defRPr lang="zh-TW" sz="1000">
                <a:latin typeface="+mn-lt"/>
              </a:defRPr>
            </a:lvl1pPr>
          </a:lstStyle>
          <a:p>
            <a:fld id="{9177B5C0-B36D-4552-A208-68E68F527A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defPPr>
        <a:defRPr lang="zh-TW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zh-TW" sz="3600">
          <a:solidFill>
            <a:schemeClr val="tx1">
              <a:alpha val="100000"/>
            </a:schemeClr>
          </a:solidFill>
          <a:latin typeface="+mj-lt"/>
        </a:defRPr>
      </a:lvl1pPr>
    </p:titleStyle>
    <p:bodyStyle>
      <a:defPPr>
        <a:defRPr lang="zh-TW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zh-TW" sz="2800">
          <a:latin typeface="+mn-lt"/>
        </a:defRPr>
      </a:lvl1pPr>
      <a:lvl2pPr marL="742950" indent="-285750" eaLnBrk="1" hangingPunct="1">
        <a:buChar char="–"/>
        <a:defRPr lang="zh-TW" sz="2400">
          <a:latin typeface="+mn-lt"/>
        </a:defRPr>
      </a:lvl2pPr>
      <a:lvl3pPr marL="1143000" indent="-228600" eaLnBrk="1" hangingPunct="1">
        <a:buChar char="•"/>
        <a:defRPr lang="zh-TW" sz="2400">
          <a:latin typeface="+mn-lt"/>
        </a:defRPr>
      </a:lvl3pPr>
      <a:lvl4pPr marL="1600200" indent="-228600" eaLnBrk="1" hangingPunct="1">
        <a:buChar char="–"/>
        <a:defRPr lang="zh-TW" sz="2000">
          <a:latin typeface="+mn-lt"/>
        </a:defRPr>
      </a:lvl4pPr>
      <a:lvl5pPr marL="2057400" indent="-228600" eaLnBrk="1" hangingPunct="1">
        <a:buChar char="»"/>
        <a:defRPr lang="zh-TW" sz="2000">
          <a:latin typeface="+mn-lt"/>
        </a:defRPr>
      </a:lvl5pPr>
      <a:lvl6pPr marL="2514600" indent="-228600" eaLnBrk="1" hangingPunct="1">
        <a:buChar char="•"/>
        <a:defRPr lang="zh-TW" sz="2000"/>
      </a:lvl6pPr>
      <a:lvl7pPr marL="2971800" indent="-228600" eaLnBrk="1" hangingPunct="1">
        <a:buChar char="•"/>
        <a:defRPr lang="zh-TW" sz="2000"/>
      </a:lvl7pPr>
      <a:lvl8pPr marL="3429000" indent="-228600" eaLnBrk="1" hangingPunct="1">
        <a:buChar char="•"/>
        <a:defRPr lang="zh-TW" sz="2000"/>
      </a:lvl8pPr>
      <a:lvl9pPr marL="3886200" indent="-228600" eaLnBrk="1" hangingPunct="1">
        <a:buChar char="•"/>
        <a:defRPr lang="zh-TW" sz="2000"/>
      </a:lvl9pPr>
    </p:bodyStyle>
    <p:otherStyle>
      <a:defPPr>
        <a:defRPr lang="zh-TW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>
        <a:defRPr/>
      </a:lvl1pPr>
      <a:lvl2pPr marL="457200" eaLnBrk="1" hangingPunct="1">
        <a:defRPr/>
      </a:lvl2pPr>
      <a:lvl3pPr marL="914400" eaLnBrk="1" hangingPunct="1">
        <a:defRPr/>
      </a:lvl3pPr>
      <a:lvl4pPr marL="1371600" eaLnBrk="1" hangingPunct="1">
        <a:defRPr/>
      </a:lvl4pPr>
      <a:lvl5pPr marL="1828800" eaLnBrk="1" hangingPunct="1">
        <a:defRPr/>
      </a:lvl5pPr>
      <a:lvl6pPr marL="2286000" eaLnBrk="1" hangingPunct="1">
        <a:defRPr/>
      </a:lvl6pPr>
      <a:lvl7pPr marL="2743200" eaLnBrk="1" hangingPunct="1">
        <a:defRPr/>
      </a:lvl7pPr>
      <a:lvl8pPr marL="3200400" eaLnBrk="1" hangingPunct="1">
        <a:defRPr/>
      </a:lvl8pPr>
      <a:lvl9pPr marL="3657600" eaLnBrk="1" hangingPunct="1">
        <a:defRPr/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reamchallenges.org/" TargetMode="External"/><Relationship Id="rId2" Type="http://schemas.openxmlformats.org/officeDocument/2006/relationships/hyperlink" Target="http://www.kaggle.com/competi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dpi.com/1424-8220/13/1/221" TargetMode="External"/><Relationship Id="rId4" Type="http://schemas.openxmlformats.org/officeDocument/2006/relationships/hyperlink" Target="http://phys.org/news/2015-11-air-pollution-bicycl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ffingtonpost.com/markus-giesler/netflixs-transformation-big-data-vs-big-sociology-_b_5985428.html" TargetMode="External"/><Relationship Id="rId2" Type="http://schemas.openxmlformats.org/officeDocument/2006/relationships/hyperlink" Target="http://techblog.netflix.com/2014/10/using-presto-in-our-big-data-platform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echnews.tw/2015/02/10/wall-street-manipulate-currency-exchange/" TargetMode="External"/><Relationship Id="rId2" Type="http://schemas.openxmlformats.org/officeDocument/2006/relationships/hyperlink" Target="http://www.forbes.com/sites/timworstall/2014/08/04/big-data-using-google-searches-to-predict-stock-market-fall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world.com/article/2613587/big-data/the-real-story-of-how-big-data-analytics-helped-obama-win.html" TargetMode="External"/><Relationship Id="rId2" Type="http://schemas.openxmlformats.org/officeDocument/2006/relationships/hyperlink" Target="https://datafloq.com/read/big-data-obama-campaign/51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ttoday.net/news/20141203/434258.ht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.ibm.com/articles/brunei.shtml" TargetMode="External"/><Relationship Id="rId2" Type="http://schemas.openxmlformats.org/officeDocument/2006/relationships/hyperlink" Target="http://www.pnas.org/content/111/24/8788.ful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saschampion.com.tw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opendata-contest.tca.org.tw/purpose.aspx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en.wikipedia.org/wiki/Correlation_does_not_imply_causation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coa.gov.tw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://data.gov.t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it-etc.net1.tw/honor-ok.asp" TargetMode="External"/><Relationship Id="rId5" Type="http://schemas.openxmlformats.org/officeDocument/2006/relationships/hyperlink" Target="https://nycopendata.socrata.com/" TargetMode="External"/><Relationship Id="rId4" Type="http://schemas.openxmlformats.org/officeDocument/2006/relationships/hyperlink" Target="http://taqm.epa.gov.tw/taqm/tw/default.asp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 </a:t>
            </a:r>
            <a:r>
              <a:rPr lang="zh-TW" altLang="en-US" dirty="0" smtClean="0"/>
              <a:t>簡廷因 </a:t>
            </a:r>
            <a:r>
              <a:rPr lang="en-US" altLang="zh-TW" dirty="0" smtClean="0"/>
              <a:t>Ting-Ying </a:t>
            </a:r>
            <a:r>
              <a:rPr lang="en-US" altLang="zh-TW" dirty="0" err="1" smtClean="0"/>
              <a:t>Chien</a:t>
            </a:r>
            <a:endParaRPr lang="en-US" altLang="zh-TW" dirty="0" smtClean="0"/>
          </a:p>
          <a:p>
            <a:r>
              <a:rPr lang="en-US" altLang="zh-TW" dirty="0" smtClean="0"/>
              <a:t>2017.02.21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30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Business Data</a:t>
            </a:r>
          </a:p>
          <a:p>
            <a:pPr lvl="1"/>
            <a:r>
              <a:rPr lang="en-US" altLang="zh-TW" dirty="0" smtClean="0"/>
              <a:t>Customer data</a:t>
            </a:r>
          </a:p>
          <a:p>
            <a:pPr lvl="1"/>
            <a:r>
              <a:rPr lang="en-US" altLang="zh-TW" dirty="0" smtClean="0"/>
              <a:t>Manufacturing data</a:t>
            </a:r>
          </a:p>
          <a:p>
            <a:pPr lvl="1"/>
            <a:r>
              <a:rPr lang="en-US" altLang="zh-TW" dirty="0" smtClean="0"/>
              <a:t>…</a:t>
            </a:r>
          </a:p>
          <a:p>
            <a:pPr lvl="1"/>
            <a:endParaRPr lang="en-US" altLang="zh-TW" dirty="0"/>
          </a:p>
          <a:p>
            <a:r>
              <a:rPr lang="en-US" altLang="zh-TW" dirty="0" smtClean="0"/>
              <a:t>Competitions</a:t>
            </a:r>
          </a:p>
          <a:p>
            <a:pPr lvl="1"/>
            <a:r>
              <a:rPr lang="en-US" altLang="zh-TW" dirty="0">
                <a:hlinkClick r:id="rId2"/>
              </a:rPr>
              <a:t>http://www.kaggle.com/competitions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http://dreamchallenges.org/</a:t>
            </a:r>
            <a:endParaRPr lang="en-US" altLang="zh-TW" dirty="0"/>
          </a:p>
          <a:p>
            <a:pPr lvl="1"/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Where is data?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152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Social Media</a:t>
            </a:r>
          </a:p>
          <a:p>
            <a:pPr lvl="1"/>
            <a:r>
              <a:rPr lang="en-US" altLang="zh-TW" dirty="0" smtClean="0"/>
              <a:t>FB</a:t>
            </a:r>
          </a:p>
          <a:p>
            <a:pPr lvl="1"/>
            <a:r>
              <a:rPr lang="en-US" altLang="zh-TW" dirty="0" smtClean="0"/>
              <a:t>Twitter</a:t>
            </a:r>
          </a:p>
          <a:p>
            <a:pPr lvl="1"/>
            <a:r>
              <a:rPr lang="en-US" altLang="zh-TW" dirty="0" err="1" smtClean="0"/>
              <a:t>Plurk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PTT</a:t>
            </a:r>
          </a:p>
          <a:p>
            <a:pPr lvl="1"/>
            <a:r>
              <a:rPr lang="en-US" altLang="zh-TW" dirty="0" smtClean="0"/>
              <a:t>Mobile01</a:t>
            </a:r>
          </a:p>
          <a:p>
            <a:pPr lvl="1"/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Where is data?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509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Resident </a:t>
            </a:r>
          </a:p>
          <a:p>
            <a:pPr lvl="1"/>
            <a:r>
              <a:rPr lang="en-US" altLang="zh-TW" dirty="0" smtClean="0"/>
              <a:t>1999 in Taiwan (311 in New York City)</a:t>
            </a:r>
          </a:p>
          <a:p>
            <a:pPr lvl="1"/>
            <a:r>
              <a:rPr lang="en-US" altLang="zh-TW" dirty="0" err="1" smtClean="0"/>
              <a:t>Ubike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Air pollution data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Where is data?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1026" name="Picture 2" descr="http://www.mdpi.com/1424-8220/13/1/221/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765" y="3513167"/>
            <a:ext cx="2987100" cy="25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asuring air pollution on a bi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270667"/>
            <a:ext cx="5172968" cy="29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6152623"/>
            <a:ext cx="6102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zh-TW" altLang="en-US" dirty="0" smtClean="0">
                <a:hlinkClick r:id="rId4"/>
              </a:rPr>
              <a:t>http</a:t>
            </a:r>
            <a:r>
              <a:rPr lang="zh-TW" altLang="en-US" dirty="0">
                <a:hlinkClick r:id="rId4"/>
              </a:rPr>
              <a:t>://phys.org/news/2015-11-air-pollution-bicycle</a:t>
            </a:r>
            <a:r>
              <a:rPr lang="zh-TW" altLang="en-US" dirty="0" smtClean="0">
                <a:hlinkClick r:id="rId4"/>
              </a:rPr>
              <a:t>.html</a:t>
            </a:r>
            <a:endParaRPr lang="en-US" altLang="zh-TW" dirty="0" smtClean="0"/>
          </a:p>
          <a:p>
            <a:r>
              <a:rPr lang="en-US" altLang="zh-TW" smtClean="0"/>
              <a:t>Ref: </a:t>
            </a:r>
            <a:r>
              <a:rPr lang="en-US" altLang="zh-TW" dirty="0" smtClean="0">
                <a:hlinkClick r:id="rId5"/>
              </a:rPr>
              <a:t>http</a:t>
            </a:r>
            <a:r>
              <a:rPr lang="en-US" altLang="zh-TW" dirty="0">
                <a:hlinkClick r:id="rId5"/>
              </a:rPr>
              <a:t>://</a:t>
            </a:r>
            <a:r>
              <a:rPr lang="en-US" altLang="zh-TW" dirty="0" smtClean="0">
                <a:hlinkClick r:id="rId5"/>
              </a:rPr>
              <a:t>www.mdpi.com/1424-8220/13/1/221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8680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 Consumer recommendations, and </a:t>
            </a:r>
            <a:r>
              <a:rPr lang="en-US" altLang="zh-TW" dirty="0" smtClean="0"/>
              <a:t>merchandising</a:t>
            </a:r>
          </a:p>
          <a:p>
            <a:pPr lvl="1"/>
            <a:r>
              <a:rPr lang="en-US" altLang="zh-TW" dirty="0" smtClean="0"/>
              <a:t>Netflix</a:t>
            </a:r>
          </a:p>
          <a:p>
            <a:pPr lvl="2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techblog.netflix.com/2014/10/using-presto-in-our-big-data-platform.html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3"/>
              </a:rPr>
              <a:t>http://www.huffingtonpost.com/markus-giesler/netflixs-transformation-big-data-vs-big-sociology-_</a:t>
            </a:r>
            <a:r>
              <a:rPr lang="en-US" altLang="zh-TW" dirty="0" smtClean="0">
                <a:hlinkClick r:id="rId3"/>
              </a:rPr>
              <a:t>b_5985428.html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Amazon</a:t>
            </a:r>
          </a:p>
          <a:p>
            <a:pPr lvl="1"/>
            <a:r>
              <a:rPr lang="en-US" altLang="zh-TW" dirty="0" smtClean="0"/>
              <a:t>PCHOME</a:t>
            </a:r>
          </a:p>
          <a:p>
            <a:pPr lvl="1"/>
            <a:r>
              <a:rPr lang="en-US" altLang="zh-TW" dirty="0" smtClean="0"/>
              <a:t>YAHOO</a:t>
            </a:r>
          </a:p>
          <a:p>
            <a:pPr lvl="1"/>
            <a:r>
              <a:rPr lang="en-US" altLang="zh-TW" dirty="0" smtClean="0"/>
              <a:t>eBay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Examples of Big data </a:t>
            </a:r>
            <a:r>
              <a:rPr lang="en-US" altLang="zh-TW" dirty="0" smtClean="0"/>
              <a:t>application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2585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Finance and </a:t>
            </a:r>
            <a:r>
              <a:rPr lang="en-US" altLang="zh-TW" dirty="0" smtClean="0"/>
              <a:t>economics</a:t>
            </a:r>
          </a:p>
          <a:p>
            <a:pPr lvl="1"/>
            <a:r>
              <a:rPr lang="en-US" altLang="zh-TW" dirty="0" smtClean="0"/>
              <a:t>stock</a:t>
            </a:r>
          </a:p>
          <a:p>
            <a:pPr lvl="2"/>
            <a:r>
              <a:rPr lang="en-US" altLang="zh-TW" dirty="0">
                <a:hlinkClick r:id="rId2"/>
              </a:rPr>
              <a:t>http://www.forbes.com/sites/timworstall/2014/08/04/big-data-using-google-searches-to-predict-stock-market-falls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/>
              <a:t>foreign </a:t>
            </a:r>
            <a:r>
              <a:rPr lang="en-US" altLang="zh-TW" dirty="0" smtClean="0"/>
              <a:t>currency</a:t>
            </a:r>
          </a:p>
          <a:p>
            <a:pPr lvl="2"/>
            <a:r>
              <a:rPr lang="en-US" altLang="zh-TW" dirty="0">
                <a:hlinkClick r:id="rId3"/>
              </a:rPr>
              <a:t>http://technews.tw/2015/02/10/wall-street-manipulate-currency-exchange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2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Examples of Big data application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341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Campaign</a:t>
            </a:r>
          </a:p>
          <a:p>
            <a:pPr lvl="1"/>
            <a:r>
              <a:rPr lang="en-US" altLang="zh-TW" dirty="0" smtClean="0"/>
              <a:t>Obama</a:t>
            </a:r>
          </a:p>
          <a:p>
            <a:pPr lvl="2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datafloq.com/read/big-data-obama-campaign/516</a:t>
            </a:r>
            <a:endParaRPr lang="en-US" altLang="zh-TW" dirty="0"/>
          </a:p>
          <a:p>
            <a:pPr lvl="2"/>
            <a:r>
              <a:rPr lang="en-US" altLang="zh-TW" dirty="0" smtClean="0">
                <a:hlinkClick r:id="rId3"/>
              </a:rPr>
              <a:t>http</a:t>
            </a:r>
            <a:r>
              <a:rPr lang="en-US" altLang="zh-TW" dirty="0">
                <a:hlinkClick r:id="rId3"/>
              </a:rPr>
              <a:t>://</a:t>
            </a:r>
            <a:r>
              <a:rPr lang="en-US" altLang="zh-TW" dirty="0" smtClean="0">
                <a:hlinkClick r:id="rId3"/>
              </a:rPr>
              <a:t>www.infoworld.com/article/2613587/big-data/the-real-story-of-how-big-data-analytics-helped-obama-win.html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柯文哲</a:t>
            </a:r>
            <a:endParaRPr lang="en-US" altLang="zh-TW" dirty="0"/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www.ettoday.net/news/20141203/434258.htm</a:t>
            </a:r>
            <a:endParaRPr lang="en-US" altLang="zh-TW" dirty="0" smtClean="0"/>
          </a:p>
          <a:p>
            <a:pPr lvl="2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Examples of Big data application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67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Others</a:t>
            </a:r>
          </a:p>
          <a:p>
            <a:pPr lvl="1"/>
            <a:r>
              <a:rPr lang="en-US" altLang="zh-TW" dirty="0" smtClean="0"/>
              <a:t>Google ads.</a:t>
            </a:r>
          </a:p>
          <a:p>
            <a:pPr marL="914400" lvl="2" indent="0">
              <a:buNone/>
            </a:pPr>
            <a:endParaRPr lang="en-US" altLang="zh-TW" dirty="0" smtClean="0"/>
          </a:p>
          <a:p>
            <a:pPr lvl="1"/>
            <a:r>
              <a:rPr lang="en-US" altLang="zh-TW" dirty="0" smtClean="0"/>
              <a:t>Facebook</a:t>
            </a:r>
          </a:p>
          <a:p>
            <a:pPr lvl="2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www.pnas.org/content/111/24/8788.full</a:t>
            </a:r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1"/>
            <a:r>
              <a:rPr lang="en-US" altLang="zh-TW" dirty="0"/>
              <a:t>Boost Weather </a:t>
            </a:r>
            <a:r>
              <a:rPr lang="en-US" altLang="zh-TW" dirty="0" smtClean="0"/>
              <a:t>Forecasting</a:t>
            </a:r>
          </a:p>
          <a:p>
            <a:pPr lvl="2"/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www.research.ibm.com/articles/brunei.shtml</a:t>
            </a:r>
            <a:endParaRPr lang="en-US" altLang="zh-TW" dirty="0" smtClean="0"/>
          </a:p>
          <a:p>
            <a:pPr lvl="2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Examples of Big data application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558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Examples of Big data application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1591485"/>
            <a:ext cx="7651979" cy="5044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988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Noise detection</a:t>
            </a: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Examples of Big Data Application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41176"/>
            <a:ext cx="4475324" cy="289288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840" y="3284429"/>
            <a:ext cx="5930339" cy="35959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92338" y="5766661"/>
            <a:ext cx="3998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/>
              <a:t>Y. </a:t>
            </a:r>
            <a:r>
              <a:rPr lang="en-US" altLang="zh-TW" sz="1200" dirty="0"/>
              <a:t>Zheng, </a:t>
            </a:r>
            <a:r>
              <a:rPr lang="en-US" altLang="zh-TW" sz="1200" dirty="0" smtClean="0"/>
              <a:t>T. Liu</a:t>
            </a:r>
            <a:r>
              <a:rPr lang="en-US" altLang="zh-TW" sz="1200" dirty="0"/>
              <a:t>, </a:t>
            </a:r>
            <a:r>
              <a:rPr lang="en-US" altLang="zh-TW" sz="1200" dirty="0" smtClean="0"/>
              <a:t>Y. </a:t>
            </a:r>
            <a:r>
              <a:rPr lang="en-US" altLang="zh-TW" sz="1200" dirty="0"/>
              <a:t>Wang, </a:t>
            </a:r>
            <a:r>
              <a:rPr lang="en-US" altLang="zh-TW" sz="1200" dirty="0" smtClean="0"/>
              <a:t>Y. Zhu, Y. </a:t>
            </a:r>
            <a:r>
              <a:rPr lang="en-US" altLang="zh-TW" sz="1200" dirty="0"/>
              <a:t>Liu, </a:t>
            </a:r>
            <a:r>
              <a:rPr lang="en-US" altLang="zh-TW" sz="1200" dirty="0" smtClean="0"/>
              <a:t>E. Chang</a:t>
            </a:r>
          </a:p>
          <a:p>
            <a:r>
              <a:rPr lang="en-US" altLang="zh-TW" sz="1200" dirty="0" smtClean="0"/>
              <a:t>"</a:t>
            </a:r>
            <a:r>
              <a:rPr lang="en-US" altLang="zh-TW" sz="1200" dirty="0"/>
              <a:t>Diagnosing New </a:t>
            </a:r>
            <a:r>
              <a:rPr lang="en-US" altLang="zh-TW" sz="1200" dirty="0" smtClean="0"/>
              <a:t>York city's </a:t>
            </a:r>
            <a:r>
              <a:rPr lang="en-US" altLang="zh-TW" sz="1200" dirty="0"/>
              <a:t>noises with ubiquitous </a:t>
            </a:r>
            <a:r>
              <a:rPr lang="en-US" altLang="zh-TW" sz="1200" dirty="0" smtClean="0"/>
              <a:t>data"</a:t>
            </a:r>
          </a:p>
          <a:p>
            <a:r>
              <a:rPr lang="en-US" altLang="zh-TW" sz="1200" dirty="0" smtClean="0"/>
              <a:t>Y. </a:t>
            </a:r>
            <a:r>
              <a:rPr lang="en-US" altLang="zh-TW" sz="1200" dirty="0"/>
              <a:t>Wang, </a:t>
            </a:r>
            <a:r>
              <a:rPr lang="en-US" altLang="zh-TW" sz="1200" dirty="0" smtClean="0"/>
              <a:t>Y. Zheng</a:t>
            </a:r>
            <a:r>
              <a:rPr lang="en-US" altLang="zh-TW" sz="1200" dirty="0"/>
              <a:t>, </a:t>
            </a:r>
            <a:r>
              <a:rPr lang="en-US" altLang="zh-TW" sz="1200" dirty="0" smtClean="0"/>
              <a:t>T. Liu "A </a:t>
            </a:r>
            <a:r>
              <a:rPr lang="en-US" altLang="zh-TW" sz="1200" dirty="0"/>
              <a:t>Noise Map of New York </a:t>
            </a:r>
            <a:r>
              <a:rPr lang="en-US" altLang="zh-TW" sz="1200" dirty="0" smtClean="0"/>
              <a:t>City“</a:t>
            </a:r>
          </a:p>
        </p:txBody>
      </p:sp>
    </p:spTree>
    <p:extLst>
      <p:ext uri="{BB962C8B-B14F-4D97-AF65-F5344CB8AC3E}">
        <p14:creationId xmlns:p14="http://schemas.microsoft.com/office/powerpoint/2010/main" val="333198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City bike Application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Examples of Big Data Application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19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458" y="2000935"/>
            <a:ext cx="2664738" cy="2627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64" y="1928431"/>
            <a:ext cx="2914369" cy="2492896"/>
          </a:xfrm>
          <a:prstGeom prst="rect">
            <a:avLst/>
          </a:prstGeom>
        </p:spPr>
      </p:pic>
      <p:pic>
        <p:nvPicPr>
          <p:cNvPr id="7" name="Picture 2" descr="iBike Bost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85" y="4721866"/>
            <a:ext cx="2846084" cy="2136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Bike Bost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233" y="4749558"/>
            <a:ext cx="2108441" cy="2108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10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SAS </a:t>
            </a:r>
            <a:r>
              <a:rPr lang="zh-TW" altLang="en-US" dirty="0"/>
              <a:t>與玉山銀行 第六屆 大數據資料科學家</a:t>
            </a:r>
            <a:r>
              <a:rPr lang="zh-TW" altLang="en-US" dirty="0" smtClean="0"/>
              <a:t>競賽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玉山</a:t>
            </a:r>
            <a:r>
              <a:rPr lang="zh-TW" altLang="en-US" dirty="0"/>
              <a:t>銀行與</a:t>
            </a:r>
            <a:r>
              <a:rPr lang="en-US" altLang="zh-TW" dirty="0"/>
              <a:t>SAS</a:t>
            </a:r>
            <a:r>
              <a:rPr lang="zh-TW" altLang="en-US" dirty="0"/>
              <a:t>公司共同主辦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http://saschampion.com.tw/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報名時間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2017/2/20 ~ 2017/3/10</a:t>
            </a: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FYI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3854714"/>
            <a:ext cx="54578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71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City bike application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Examples of Big Data Application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9" name="Picture 2" descr="http://networkedurbanism.com/wp-content/uploads/2012/12/001_Existing-Conditions-Map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072" y="1472504"/>
            <a:ext cx="3496795" cy="524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networkedurbanism.com/wp-content/uploads/2012/12/001_Existing-Conditions-Map-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640" y="3140968"/>
            <a:ext cx="3081021" cy="2560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99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Big data Landscape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39" y="1600200"/>
            <a:ext cx="699432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49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20 Highest Paying Jobs in America for 2016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/>
          </p:nvPr>
        </p:nvGraphicFramePr>
        <p:xfrm>
          <a:off x="1796315" y="1932527"/>
          <a:ext cx="5668904" cy="36704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6690"/>
                <a:gridCol w="1691309"/>
                <a:gridCol w="1630905"/>
              </a:tblGrid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Jobs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Median Base Salary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effectLst/>
                        </a:rPr>
                        <a:t>Number of Job Openings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Physician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$180,000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2,064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Lawyer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$144,500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995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Research &amp; Development Manager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$142,120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112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Software Development Manager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$132,000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3,495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Pharmacy Manager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$130,000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1,766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Strategy Manager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$130,000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701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Software Architect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$128,250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655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Integrated Circuit Designer Engineer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$127,500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165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IT Manager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$120,000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3,152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Solutions Architect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$120,000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2,838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Engagement Manager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$120,000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1,452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Applications Development Manager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$120,000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263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Pharmacist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$118,000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4,502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Systems Architect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$116,920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439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Finance Manager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$115,000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2,582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Data Scientist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$115,000</a:t>
                      </a:r>
                      <a:endParaRPr lang="en-US" altLang="zh-TW" sz="11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1,985</a:t>
                      </a:r>
                      <a:endParaRPr lang="en-US" altLang="zh-TW" sz="1100" b="0" i="0" u="none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Risk Manager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$115,000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1,137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Creative Director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$115,000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696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Actuary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$115,000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175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  <a:tr h="17430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Data Architect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>
                          <a:effectLst/>
                        </a:rPr>
                        <a:t>$113,000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100" u="none" strike="noStrike" dirty="0">
                          <a:effectLst/>
                        </a:rPr>
                        <a:t>762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A9E58-4BCB-452C-92B8-636D87FAD281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28650" y="5662600"/>
            <a:ext cx="595074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/>
              <a:t>ref :</a:t>
            </a:r>
            <a:r>
              <a:rPr lang="zh-TW" altLang="en-US" sz="1350" dirty="0"/>
              <a:t>https://www.glassdoor.com/blog/25-highest-paying-jobs-america-2016/</a:t>
            </a:r>
          </a:p>
        </p:txBody>
      </p:sp>
    </p:spTree>
    <p:extLst>
      <p:ext uri="{BB962C8B-B14F-4D97-AF65-F5344CB8AC3E}">
        <p14:creationId xmlns:p14="http://schemas.microsoft.com/office/powerpoint/2010/main" val="3817834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/>
              <a:t>Big Data Analytics Framework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8387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 Problem Definition</a:t>
            </a:r>
          </a:p>
          <a:p>
            <a:r>
              <a:rPr lang="en-US" altLang="zh-TW" dirty="0" smtClean="0"/>
              <a:t>2. Data Preparation</a:t>
            </a:r>
          </a:p>
          <a:p>
            <a:r>
              <a:rPr lang="en-US" altLang="zh-TW" dirty="0" smtClean="0"/>
              <a:t>3. Data Mining &amp; Machine Learning</a:t>
            </a:r>
          </a:p>
          <a:p>
            <a:r>
              <a:rPr lang="en-US" altLang="zh-TW" dirty="0" smtClean="0"/>
              <a:t>4. Evaluation &amp; Interpretation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Research framework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589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Example: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 Definition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23874" y="5574303"/>
            <a:ext cx="6429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Ref: https</a:t>
            </a:r>
            <a:r>
              <a:rPr lang="en-US" altLang="zh-TW" dirty="0"/>
              <a:t>://www.synapse.org/#!Synapse:syn6187098/wiki/401884</a:t>
            </a:r>
            <a:endParaRPr lang="zh-TW" altLang="en-US" dirty="0"/>
          </a:p>
        </p:txBody>
      </p:sp>
      <p:pic>
        <p:nvPicPr>
          <p:cNvPr id="1026" name="Picture 2" descr="https://www.synapse.org/Portal/filehandle?ownerId=syn6187098&amp;ownerType=ENTITY&amp;xsrfToken=null&amp;fileName=Screen%20Shot%202016-12-02%20at%201.12.24%20PM.png&amp;preview=false&amp;wikiId=4018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60" y="2201611"/>
            <a:ext cx="7200000" cy="153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4290"/>
            <a:ext cx="9144000" cy="106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23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ETL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Preparation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5" name="Picture 2" descr="http://www.dbbest.com/blog/wp-content/uploads/2012/12/ETL_input_outp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01" y="2276872"/>
            <a:ext cx="7049597" cy="409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333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Structured Data</a:t>
            </a:r>
          </a:p>
          <a:p>
            <a:pPr lvl="1"/>
            <a:r>
              <a:rPr lang="en-US" altLang="zh-TW" dirty="0" smtClean="0"/>
              <a:t>TXT</a:t>
            </a:r>
          </a:p>
          <a:p>
            <a:pPr lvl="1"/>
            <a:r>
              <a:rPr lang="en-US" altLang="zh-TW" dirty="0" smtClean="0"/>
              <a:t>CSV</a:t>
            </a:r>
          </a:p>
          <a:p>
            <a:pPr lvl="1"/>
            <a:r>
              <a:rPr lang="en-US" altLang="zh-TW" dirty="0" smtClean="0"/>
              <a:t>SQL</a:t>
            </a:r>
          </a:p>
          <a:p>
            <a:pPr lvl="1"/>
            <a:r>
              <a:rPr lang="en-US" altLang="zh-TW" dirty="0"/>
              <a:t>XML (</a:t>
            </a:r>
            <a:r>
              <a:rPr lang="en-US" altLang="zh-TW" dirty="0" err="1"/>
              <a:t>eXtensible</a:t>
            </a:r>
            <a:r>
              <a:rPr lang="en-US" altLang="zh-TW" dirty="0"/>
              <a:t> Markup Language)</a:t>
            </a:r>
            <a:endParaRPr lang="en-US" altLang="zh-TW" dirty="0" smtClean="0"/>
          </a:p>
          <a:p>
            <a:pPr lvl="1"/>
            <a:r>
              <a:rPr lang="en-US" altLang="zh-TW" dirty="0"/>
              <a:t>JSON </a:t>
            </a:r>
            <a:r>
              <a:rPr lang="en-US" altLang="zh-TW" dirty="0" smtClean="0"/>
              <a:t>(JavaScript </a:t>
            </a:r>
            <a:r>
              <a:rPr lang="en-US" altLang="zh-TW" dirty="0"/>
              <a:t>Object </a:t>
            </a:r>
            <a:r>
              <a:rPr lang="en-US" altLang="zh-TW" dirty="0" smtClean="0"/>
              <a:t>Notation)</a:t>
            </a:r>
          </a:p>
          <a:p>
            <a:pPr lvl="1"/>
            <a:r>
              <a:rPr lang="en-US" altLang="zh-TW" dirty="0" smtClean="0"/>
              <a:t>…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Unstructured </a:t>
            </a:r>
            <a:r>
              <a:rPr lang="en-US" altLang="zh-TW" dirty="0" smtClean="0"/>
              <a:t>data</a:t>
            </a:r>
          </a:p>
          <a:p>
            <a:pPr lvl="1"/>
            <a:r>
              <a:rPr lang="en-US" altLang="zh-TW" dirty="0" smtClean="0"/>
              <a:t>Image</a:t>
            </a:r>
          </a:p>
          <a:p>
            <a:pPr lvl="1"/>
            <a:r>
              <a:rPr lang="en-US" altLang="zh-TW" dirty="0" smtClean="0"/>
              <a:t>Video</a:t>
            </a:r>
          </a:p>
          <a:p>
            <a:pPr lvl="1"/>
            <a:r>
              <a:rPr lang="en-US" altLang="zh-TW" dirty="0" smtClean="0"/>
              <a:t>Voice</a:t>
            </a:r>
          </a:p>
          <a:p>
            <a:pPr lvl="1"/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Format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615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altLang="zh-TW" dirty="0"/>
              <a:t>XML (</a:t>
            </a:r>
            <a:r>
              <a:rPr lang="en-US" altLang="zh-TW" dirty="0" err="1"/>
              <a:t>eXtensible</a:t>
            </a:r>
            <a:r>
              <a:rPr lang="en-US" altLang="zh-TW" dirty="0"/>
              <a:t> Markup </a:t>
            </a:r>
            <a:r>
              <a:rPr lang="en-US" altLang="zh-TW" dirty="0" smtClean="0"/>
              <a:t>Language)</a:t>
            </a:r>
          </a:p>
          <a:p>
            <a:pPr marL="742950" lvl="2" indent="-342900"/>
            <a:r>
              <a:rPr lang="en-US" altLang="zh-TW" dirty="0" smtClean="0"/>
              <a:t>are </a:t>
            </a:r>
            <a:r>
              <a:rPr lang="en-US" altLang="zh-TW" dirty="0"/>
              <a:t>three common terms used to describe parts of an XML document: </a:t>
            </a:r>
          </a:p>
          <a:p>
            <a:pPr marL="1200150" lvl="3" indent="-342900"/>
            <a:r>
              <a:rPr lang="en-US" altLang="zh-TW" dirty="0">
                <a:solidFill>
                  <a:srgbClr val="FF0000"/>
                </a:solidFill>
              </a:rPr>
              <a:t>tags</a:t>
            </a:r>
          </a:p>
          <a:p>
            <a:pPr marL="1200150" lvl="3" indent="-342900"/>
            <a:r>
              <a:rPr lang="en-US" altLang="zh-TW" dirty="0">
                <a:solidFill>
                  <a:srgbClr val="00B050"/>
                </a:solidFill>
              </a:rPr>
              <a:t>elements</a:t>
            </a:r>
          </a:p>
          <a:p>
            <a:pPr marL="1200150" lvl="3" indent="-342900"/>
            <a:r>
              <a:rPr lang="en-US" altLang="zh-TW" dirty="0">
                <a:solidFill>
                  <a:srgbClr val="7030A0"/>
                </a:solidFill>
              </a:rPr>
              <a:t>attributes</a:t>
            </a: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Format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28</a:t>
            </a:fld>
            <a:endParaRPr lang="zh-TW" altLang="en-US"/>
          </a:p>
        </p:txBody>
      </p:sp>
      <p:pic>
        <p:nvPicPr>
          <p:cNvPr id="5" name="Picture 2" descr="http://www.altova.com/images/screenshots/xml-mapping-out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20888"/>
            <a:ext cx="4007480" cy="3997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48496" y="4005064"/>
            <a:ext cx="3935472" cy="1600438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&lt;people&gt;</a:t>
            </a:r>
          </a:p>
          <a:p>
            <a:pPr eaLnBrk="1" hangingPunct="1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TW" sz="14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&lt;person </a:t>
            </a:r>
            <a:r>
              <a:rPr lang="en-US" altLang="zh-TW" sz="1400" dirty="0">
                <a:solidFill>
                  <a:srgbClr val="7030A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id="person_1"</a:t>
            </a:r>
            <a:r>
              <a:rPr lang="en-US" altLang="zh-TW" sz="14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&gt;</a:t>
            </a:r>
          </a:p>
          <a:p>
            <a:pPr eaLnBrk="1" hangingPunct="1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TW" sz="14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&lt;name&gt;</a:t>
            </a:r>
            <a:r>
              <a:rPr lang="en-US" altLang="zh-TW" sz="1400" dirty="0">
                <a:solidFill>
                  <a:srgbClr val="00B05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David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&lt;/name&gt;</a:t>
            </a:r>
          </a:p>
          <a:p>
            <a:pPr eaLnBrk="1" hangingPunct="1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TW" sz="14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    </a:t>
            </a:r>
            <a:r>
              <a:rPr lang="en-US" altLang="zh-TW" sz="1400" dirty="0" smtClean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&lt;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d</a:t>
            </a:r>
            <a:r>
              <a:rPr lang="en-US" altLang="zh-TW" sz="1400" dirty="0" smtClean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ate&gt;</a:t>
            </a:r>
            <a:r>
              <a:rPr lang="en-US" altLang="zh-TW" sz="1400" dirty="0" smtClean="0">
                <a:solidFill>
                  <a:srgbClr val="00B05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2014-01-30</a:t>
            </a:r>
            <a:r>
              <a:rPr lang="en-US" altLang="zh-TW" sz="1400" dirty="0" smtClean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&lt;/date&gt;</a:t>
            </a:r>
            <a:endParaRPr lang="en-US" altLang="zh-TW" sz="1400" dirty="0">
              <a:solidFill>
                <a:srgbClr val="FF0000"/>
              </a:solidFill>
              <a:latin typeface="Courier New" panose="02070309020205020404" pitchFamily="49" charset="0"/>
              <a:ea typeface="新細明體" panose="02020500000000000000" pitchFamily="18" charset="-120"/>
              <a:cs typeface="Courier New" panose="02070309020205020404" pitchFamily="49" charset="0"/>
            </a:endParaRPr>
          </a:p>
          <a:p>
            <a:pPr eaLnBrk="1" hangingPunct="1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TW" sz="1400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    </a:t>
            </a: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&lt;/person&gt;</a:t>
            </a:r>
          </a:p>
          <a:p>
            <a:pPr eaLnBrk="1" hangingPunct="1">
              <a:spcBef>
                <a:spcPct val="20000"/>
              </a:spcBef>
              <a:buClr>
                <a:srgbClr val="A50021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TW" sz="1400" dirty="0">
                <a:solidFill>
                  <a:srgbClr val="FF0000"/>
                </a:solidFill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</a:rPr>
              <a:t>&lt;/people&gt;</a:t>
            </a:r>
          </a:p>
        </p:txBody>
      </p:sp>
    </p:spTree>
    <p:extLst>
      <p:ext uri="{BB962C8B-B14F-4D97-AF65-F5344CB8AC3E}">
        <p14:creationId xmlns:p14="http://schemas.microsoft.com/office/powerpoint/2010/main" val="2423141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XML example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Format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02" y="1690156"/>
            <a:ext cx="5833791" cy="308266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6" y="4870553"/>
            <a:ext cx="9008787" cy="18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4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 Open Data</a:t>
            </a:r>
            <a:r>
              <a:rPr lang="zh-TW" altLang="en-US" dirty="0"/>
              <a:t>創新應用</a:t>
            </a:r>
            <a:r>
              <a:rPr lang="zh-TW" altLang="en-US" dirty="0" smtClean="0"/>
              <a:t>競賽</a:t>
            </a:r>
            <a:endParaRPr lang="en-US" altLang="zh-TW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opendata-contest.tca.org.tw/purpose.aspx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報名時間</a:t>
            </a:r>
            <a:r>
              <a:rPr lang="en-US" altLang="zh-TW" dirty="0" smtClean="0"/>
              <a:t>:</a:t>
            </a:r>
            <a:r>
              <a:rPr lang="zh-TW" altLang="en-US" dirty="0" smtClean="0"/>
              <a:t>  </a:t>
            </a:r>
            <a:r>
              <a:rPr lang="en-US" altLang="zh-TW" dirty="0" smtClean="0"/>
              <a:t>~</a:t>
            </a:r>
            <a:r>
              <a:rPr lang="zh-TW" altLang="en-US" dirty="0"/>
              <a:t> </a:t>
            </a:r>
            <a:r>
              <a:rPr lang="en-US" altLang="zh-TW" dirty="0" smtClean="0"/>
              <a:t>2017/4/13</a:t>
            </a: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FYI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7" y="3284984"/>
            <a:ext cx="8165926" cy="158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28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XML document as a </a:t>
            </a:r>
            <a:r>
              <a:rPr lang="en-US" altLang="zh-TW" dirty="0" smtClean="0"/>
              <a:t>tree</a:t>
            </a:r>
          </a:p>
          <a:p>
            <a:pPr lvl="1"/>
            <a:r>
              <a:rPr lang="en-US" altLang="zh-TW" dirty="0"/>
              <a:t>Conceptually, an XML document is a hierarchical structure called an XML tree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Format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189" y="3105819"/>
            <a:ext cx="3829622" cy="302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785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JSON (JavaScript Object Notation)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lightweight computer data interchange </a:t>
            </a:r>
            <a:r>
              <a:rPr lang="en-US" altLang="zh-TW" dirty="0" smtClean="0"/>
              <a:t>format</a:t>
            </a:r>
          </a:p>
          <a:p>
            <a:pPr lvl="1"/>
            <a:r>
              <a:rPr lang="en-US" altLang="zh-TW" dirty="0" smtClean="0"/>
              <a:t>Text-based</a:t>
            </a:r>
            <a:r>
              <a:rPr lang="en-US" altLang="zh-TW" dirty="0"/>
              <a:t>, human-readable format for representing simple data structures and associative arrays</a:t>
            </a:r>
          </a:p>
          <a:p>
            <a:pPr lvl="2"/>
            <a:r>
              <a:rPr lang="en-US" altLang="zh-TW" dirty="0"/>
              <a:t>easy for humans to read and write</a:t>
            </a:r>
          </a:p>
          <a:p>
            <a:pPr lvl="2"/>
            <a:r>
              <a:rPr lang="en-US" altLang="zh-TW" dirty="0"/>
              <a:t>easy for machines to parse and generate</a:t>
            </a:r>
          </a:p>
          <a:p>
            <a:endParaRPr lang="en-US" altLang="zh-TW" dirty="0"/>
          </a:p>
          <a:p>
            <a:pPr lvl="1"/>
            <a:r>
              <a:rPr lang="en-US" altLang="zh-TW" dirty="0" smtClean="0"/>
              <a:t>Based </a:t>
            </a:r>
            <a:r>
              <a:rPr lang="en-US" altLang="zh-TW" dirty="0"/>
              <a:t>on a subset of the JavaScript programming language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Format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268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JSON Example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Format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707904" y="1502465"/>
            <a:ext cx="4158208" cy="52629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"firstName": "John",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"lastName": "Smith",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"age": 25,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"address": {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"streetAddress": "21 2nd Street",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"city": "New York",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"state": "NY",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"postalCode": "10021"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"phoneNumber": [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"type": "home",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"number": "212 555-1234"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"type": "fax",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"number": "646 555-4567"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],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"gender": {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"type": "male"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zh-TW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675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JSON to XML</a:t>
            </a:r>
          </a:p>
          <a:p>
            <a:r>
              <a:rPr lang="en-US" altLang="zh-TW" dirty="0"/>
              <a:t>XML to JSON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Format</a:t>
            </a:r>
            <a:endParaRPr altLang="en-US" dirty="0" smtClean="0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498914" y="3564835"/>
            <a:ext cx="3706416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Aft>
                <a:spcPts val="600"/>
              </a:spcAft>
              <a:buClr>
                <a:schemeClr val="tx2"/>
              </a:buClr>
              <a:buSzPct val="12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ts val="6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 dirty="0">
                <a:solidFill>
                  <a:srgbClr val="000096"/>
                </a:solidFill>
              </a:rPr>
              <a:t>&lt;Book&gt;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</a:t>
            </a:r>
            <a:r>
              <a:rPr lang="en-US" altLang="en-US" sz="1200" b="0" dirty="0">
                <a:solidFill>
                  <a:srgbClr val="000096"/>
                </a:solidFill>
              </a:rPr>
              <a:t>&lt;Title&gt;</a:t>
            </a:r>
            <a:r>
              <a:rPr lang="en-US" altLang="en-US" sz="1200" b="0" dirty="0">
                <a:solidFill>
                  <a:srgbClr val="000000"/>
                </a:solidFill>
              </a:rPr>
              <a:t>Parsing Techniques</a:t>
            </a:r>
            <a:r>
              <a:rPr lang="en-US" altLang="en-US" sz="1200" b="0" dirty="0">
                <a:solidFill>
                  <a:srgbClr val="000096"/>
                </a:solidFill>
              </a:rPr>
              <a:t>&lt;/Title&gt;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</a:t>
            </a:r>
            <a:r>
              <a:rPr lang="en-US" altLang="en-US" sz="1200" b="0" dirty="0">
                <a:solidFill>
                  <a:srgbClr val="000096"/>
                </a:solidFill>
              </a:rPr>
              <a:t>&lt;Authors&gt;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    </a:t>
            </a:r>
            <a:r>
              <a:rPr lang="en-US" altLang="en-US" sz="1200" b="0" dirty="0">
                <a:solidFill>
                  <a:srgbClr val="000096"/>
                </a:solidFill>
              </a:rPr>
              <a:t>&lt;Author&gt;</a:t>
            </a:r>
            <a:r>
              <a:rPr lang="en-US" altLang="en-US" sz="1200" b="0" dirty="0">
                <a:solidFill>
                  <a:srgbClr val="000000"/>
                </a:solidFill>
              </a:rPr>
              <a:t>Dick </a:t>
            </a:r>
            <a:r>
              <a:rPr lang="en-US" altLang="en-US" sz="1200" b="0" dirty="0" err="1">
                <a:solidFill>
                  <a:srgbClr val="000000"/>
                </a:solidFill>
              </a:rPr>
              <a:t>Grune</a:t>
            </a:r>
            <a:r>
              <a:rPr lang="en-US" altLang="en-US" sz="1200" b="0" dirty="0">
                <a:solidFill>
                  <a:srgbClr val="000096"/>
                </a:solidFill>
              </a:rPr>
              <a:t>&lt;/Author&gt;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    </a:t>
            </a:r>
            <a:r>
              <a:rPr lang="en-US" altLang="en-US" sz="1200" b="0" dirty="0">
                <a:solidFill>
                  <a:srgbClr val="000096"/>
                </a:solidFill>
              </a:rPr>
              <a:t>&lt;Author&gt;</a:t>
            </a:r>
            <a:r>
              <a:rPr lang="en-US" altLang="en-US" sz="1200" b="0" dirty="0" err="1">
                <a:solidFill>
                  <a:srgbClr val="000000"/>
                </a:solidFill>
              </a:rPr>
              <a:t>Ceriel</a:t>
            </a:r>
            <a:r>
              <a:rPr lang="en-US" altLang="en-US" sz="1200" b="0" dirty="0">
                <a:solidFill>
                  <a:srgbClr val="000000"/>
                </a:solidFill>
              </a:rPr>
              <a:t> J.H. Jacobs</a:t>
            </a:r>
            <a:r>
              <a:rPr lang="en-US" altLang="en-US" sz="1200" b="0" dirty="0">
                <a:solidFill>
                  <a:srgbClr val="000096"/>
                </a:solidFill>
              </a:rPr>
              <a:t>&lt;/Author&gt;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</a:t>
            </a:r>
            <a:r>
              <a:rPr lang="en-US" altLang="en-US" sz="1200" b="0" dirty="0">
                <a:solidFill>
                  <a:srgbClr val="000096"/>
                </a:solidFill>
              </a:rPr>
              <a:t>&lt;/Authors&gt;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</a:t>
            </a:r>
            <a:r>
              <a:rPr lang="en-US" altLang="en-US" sz="1200" b="0" dirty="0">
                <a:solidFill>
                  <a:srgbClr val="000096"/>
                </a:solidFill>
              </a:rPr>
              <a:t>&lt;Date&gt;</a:t>
            </a:r>
            <a:r>
              <a:rPr lang="en-US" altLang="en-US" sz="1200" b="0" dirty="0">
                <a:solidFill>
                  <a:srgbClr val="000000"/>
                </a:solidFill>
              </a:rPr>
              <a:t>2007</a:t>
            </a:r>
            <a:r>
              <a:rPr lang="en-US" altLang="en-US" sz="1200" b="0" dirty="0">
                <a:solidFill>
                  <a:srgbClr val="000096"/>
                </a:solidFill>
              </a:rPr>
              <a:t>&lt;/Date&gt;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</a:t>
            </a:r>
            <a:r>
              <a:rPr lang="en-US" altLang="en-US" sz="1200" b="0" dirty="0">
                <a:solidFill>
                  <a:srgbClr val="000096"/>
                </a:solidFill>
              </a:rPr>
              <a:t>&lt;Publisher&gt;</a:t>
            </a:r>
            <a:r>
              <a:rPr lang="en-US" altLang="en-US" sz="1200" b="0" dirty="0">
                <a:solidFill>
                  <a:srgbClr val="000000"/>
                </a:solidFill>
              </a:rPr>
              <a:t>Springer</a:t>
            </a:r>
            <a:r>
              <a:rPr lang="en-US" altLang="en-US" sz="1200" b="0" dirty="0">
                <a:solidFill>
                  <a:srgbClr val="000096"/>
                </a:solidFill>
              </a:rPr>
              <a:t>&lt;/Publisher&gt;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96"/>
                </a:solidFill>
              </a:rPr>
              <a:t>&lt;/Book&gt;</a:t>
            </a:r>
            <a:endParaRPr lang="en-US" altLang="en-US" sz="1200" b="0" dirty="0"/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4605537" y="3564835"/>
            <a:ext cx="4201077" cy="175432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Aft>
                <a:spcPts val="600"/>
              </a:spcAft>
              <a:buClr>
                <a:schemeClr val="tx2"/>
              </a:buClr>
              <a:buSzPct val="12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ts val="6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 dirty="0">
                <a:solidFill>
                  <a:srgbClr val="960000"/>
                </a:solidFill>
              </a:rPr>
              <a:t>{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</a:t>
            </a:r>
            <a:r>
              <a:rPr lang="en-US" altLang="en-US" sz="1200" b="0" dirty="0">
                <a:solidFill>
                  <a:srgbClr val="1E6496"/>
                </a:solidFill>
              </a:rPr>
              <a:t>"Book"</a:t>
            </a:r>
            <a:r>
              <a:rPr lang="en-US" altLang="en-US" sz="1200" b="0" dirty="0">
                <a:solidFill>
                  <a:srgbClr val="640032"/>
                </a:solidFill>
              </a:rPr>
              <a:t>:</a:t>
            </a:r>
            <a:r>
              <a:rPr lang="en-US" altLang="en-US" sz="1200" b="0" dirty="0">
                <a:solidFill>
                  <a:srgbClr val="000000"/>
                </a:solidFill>
              </a:rPr>
              <a:t> </a:t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    </a:t>
            </a:r>
            <a:r>
              <a:rPr lang="en-US" altLang="en-US" sz="1200" b="0" dirty="0">
                <a:solidFill>
                  <a:srgbClr val="960000"/>
                </a:solidFill>
              </a:rPr>
              <a:t>{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        </a:t>
            </a:r>
            <a:r>
              <a:rPr lang="en-US" altLang="en-US" sz="1200" b="0" dirty="0">
                <a:solidFill>
                  <a:srgbClr val="1E6496"/>
                </a:solidFill>
              </a:rPr>
              <a:t>"Title"</a:t>
            </a:r>
            <a:r>
              <a:rPr lang="en-US" altLang="en-US" sz="1200" b="0" dirty="0">
                <a:solidFill>
                  <a:srgbClr val="640032"/>
                </a:solidFill>
              </a:rPr>
              <a:t>:</a:t>
            </a:r>
            <a:r>
              <a:rPr lang="en-US" altLang="en-US" sz="1200" b="0" dirty="0">
                <a:solidFill>
                  <a:srgbClr val="000000"/>
                </a:solidFill>
              </a:rPr>
              <a:t> </a:t>
            </a:r>
            <a:r>
              <a:rPr lang="en-US" altLang="en-US" sz="1200" b="0" dirty="0">
                <a:solidFill>
                  <a:srgbClr val="0000FF"/>
                </a:solidFill>
              </a:rPr>
              <a:t>"Parsing Techniques"</a:t>
            </a:r>
            <a:r>
              <a:rPr lang="en-US" altLang="en-US" sz="1200" b="0" dirty="0">
                <a:solidFill>
                  <a:srgbClr val="640032"/>
                </a:solidFill>
              </a:rPr>
              <a:t>,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        </a:t>
            </a:r>
            <a:r>
              <a:rPr lang="en-US" altLang="en-US" sz="1200" b="0" dirty="0">
                <a:solidFill>
                  <a:srgbClr val="1E6496"/>
                </a:solidFill>
              </a:rPr>
              <a:t>"Authors"</a:t>
            </a:r>
            <a:r>
              <a:rPr lang="en-US" altLang="en-US" sz="1200" b="0" dirty="0">
                <a:solidFill>
                  <a:srgbClr val="640032"/>
                </a:solidFill>
              </a:rPr>
              <a:t>:</a:t>
            </a:r>
            <a:r>
              <a:rPr lang="en-US" altLang="en-US" sz="1200" b="0" dirty="0">
                <a:solidFill>
                  <a:srgbClr val="000000"/>
                </a:solidFill>
              </a:rPr>
              <a:t> </a:t>
            </a:r>
            <a:r>
              <a:rPr lang="en-US" altLang="en-US" sz="1200" b="0" dirty="0">
                <a:solidFill>
                  <a:srgbClr val="960000"/>
                </a:solidFill>
              </a:rPr>
              <a:t>[ </a:t>
            </a:r>
            <a:r>
              <a:rPr lang="en-US" altLang="en-US" sz="1200" b="0" dirty="0">
                <a:solidFill>
                  <a:srgbClr val="0000FF"/>
                </a:solidFill>
              </a:rPr>
              <a:t>"Dick </a:t>
            </a:r>
            <a:r>
              <a:rPr lang="en-US" altLang="en-US" sz="1200" b="0" dirty="0" err="1">
                <a:solidFill>
                  <a:srgbClr val="0000FF"/>
                </a:solidFill>
              </a:rPr>
              <a:t>Grune</a:t>
            </a:r>
            <a:r>
              <a:rPr lang="en-US" altLang="en-US" sz="1200" b="0" dirty="0">
                <a:solidFill>
                  <a:srgbClr val="0000FF"/>
                </a:solidFill>
              </a:rPr>
              <a:t>"</a:t>
            </a:r>
            <a:r>
              <a:rPr lang="en-US" altLang="en-US" sz="1200" b="0" dirty="0">
                <a:solidFill>
                  <a:srgbClr val="640032"/>
                </a:solidFill>
              </a:rPr>
              <a:t>,</a:t>
            </a:r>
            <a:r>
              <a:rPr lang="en-US" altLang="en-US" sz="1200" b="0" dirty="0">
                <a:solidFill>
                  <a:srgbClr val="000000"/>
                </a:solidFill>
              </a:rPr>
              <a:t> </a:t>
            </a:r>
            <a:r>
              <a:rPr lang="en-US" altLang="en-US" sz="1200" b="0" dirty="0">
                <a:solidFill>
                  <a:srgbClr val="0000FF"/>
                </a:solidFill>
              </a:rPr>
              <a:t>"</a:t>
            </a:r>
            <a:r>
              <a:rPr lang="en-US" altLang="en-US" sz="1200" b="0" dirty="0" err="1">
                <a:solidFill>
                  <a:srgbClr val="0000FF"/>
                </a:solidFill>
              </a:rPr>
              <a:t>Ceriel</a:t>
            </a:r>
            <a:r>
              <a:rPr lang="en-US" altLang="en-US" sz="1200" b="0" dirty="0">
                <a:solidFill>
                  <a:srgbClr val="0000FF"/>
                </a:solidFill>
              </a:rPr>
              <a:t> J.H. Jacobs" </a:t>
            </a:r>
            <a:r>
              <a:rPr lang="en-US" altLang="en-US" sz="1200" b="0" dirty="0">
                <a:solidFill>
                  <a:srgbClr val="960000"/>
                </a:solidFill>
              </a:rPr>
              <a:t>]</a:t>
            </a:r>
            <a:r>
              <a:rPr lang="en-US" altLang="en-US" sz="1200" b="0" dirty="0">
                <a:solidFill>
                  <a:srgbClr val="640032"/>
                </a:solidFill>
              </a:rPr>
              <a:t>,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        </a:t>
            </a:r>
            <a:r>
              <a:rPr lang="en-US" altLang="en-US" sz="1200" b="0" dirty="0">
                <a:solidFill>
                  <a:srgbClr val="1E6496"/>
                </a:solidFill>
              </a:rPr>
              <a:t>"Date"</a:t>
            </a:r>
            <a:r>
              <a:rPr lang="en-US" altLang="en-US" sz="1200" b="0" dirty="0">
                <a:solidFill>
                  <a:srgbClr val="640032"/>
                </a:solidFill>
              </a:rPr>
              <a:t>:</a:t>
            </a:r>
            <a:r>
              <a:rPr lang="en-US" altLang="en-US" sz="1200" b="0" dirty="0">
                <a:solidFill>
                  <a:srgbClr val="000000"/>
                </a:solidFill>
              </a:rPr>
              <a:t> </a:t>
            </a:r>
            <a:r>
              <a:rPr lang="en-US" altLang="en-US" sz="1200" b="0" dirty="0">
                <a:solidFill>
                  <a:srgbClr val="0000FF"/>
                </a:solidFill>
              </a:rPr>
              <a:t>"2007"</a:t>
            </a:r>
            <a:r>
              <a:rPr lang="en-US" altLang="en-US" sz="1200" b="0" dirty="0">
                <a:solidFill>
                  <a:srgbClr val="640032"/>
                </a:solidFill>
              </a:rPr>
              <a:t>,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        </a:t>
            </a:r>
            <a:r>
              <a:rPr lang="en-US" altLang="en-US" sz="1200" b="0" dirty="0">
                <a:solidFill>
                  <a:srgbClr val="1E6496"/>
                </a:solidFill>
              </a:rPr>
              <a:t>"Publisher"</a:t>
            </a:r>
            <a:r>
              <a:rPr lang="en-US" altLang="en-US" sz="1200" b="0" dirty="0">
                <a:solidFill>
                  <a:srgbClr val="640032"/>
                </a:solidFill>
              </a:rPr>
              <a:t>:</a:t>
            </a:r>
            <a:r>
              <a:rPr lang="en-US" altLang="en-US" sz="1200" b="0" dirty="0">
                <a:solidFill>
                  <a:srgbClr val="000000"/>
                </a:solidFill>
              </a:rPr>
              <a:t> </a:t>
            </a:r>
            <a:r>
              <a:rPr lang="en-US" altLang="en-US" sz="1200" b="0" dirty="0">
                <a:solidFill>
                  <a:srgbClr val="0000FF"/>
                </a:solidFill>
              </a:rPr>
              <a:t>"Springer"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    </a:t>
            </a:r>
            <a:r>
              <a:rPr lang="en-US" altLang="en-US" sz="1200" b="0" dirty="0">
                <a:solidFill>
                  <a:srgbClr val="960000"/>
                </a:solidFill>
              </a:rPr>
              <a:t>}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960000"/>
                </a:solidFill>
              </a:rPr>
              <a:t>}</a:t>
            </a:r>
            <a:endParaRPr lang="en-US" altLang="en-US" sz="1200" b="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43608" y="3717032"/>
            <a:ext cx="3816424" cy="13067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951820" y="3898873"/>
            <a:ext cx="2294868" cy="3636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44232" y="4407700"/>
            <a:ext cx="2202456" cy="751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471936" y="4738895"/>
            <a:ext cx="2774752" cy="2082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0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 XML document is a tree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Format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34</a:t>
            </a:fld>
            <a:endParaRPr lang="zh-TW" altLang="en-US"/>
          </a:p>
        </p:txBody>
      </p:sp>
      <p:graphicFrame>
        <p:nvGraphicFramePr>
          <p:cNvPr id="5" name="Diagram 3"/>
          <p:cNvGraphicFramePr/>
          <p:nvPr>
            <p:extLst>
              <p:ext uri="{D42A27DB-BD31-4B8C-83A1-F6EECF244321}">
                <p14:modId xmlns:p14="http://schemas.microsoft.com/office/powerpoint/2010/main" val="859585565"/>
              </p:ext>
            </p:extLst>
          </p:nvPr>
        </p:nvGraphicFramePr>
        <p:xfrm>
          <a:off x="3469571" y="3076824"/>
          <a:ext cx="5405264" cy="3644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1520" y="2204864"/>
            <a:ext cx="3706416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Aft>
                <a:spcPts val="600"/>
              </a:spcAft>
              <a:buClr>
                <a:schemeClr val="tx2"/>
              </a:buClr>
              <a:buSzPct val="12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ts val="6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 dirty="0">
                <a:solidFill>
                  <a:srgbClr val="000096"/>
                </a:solidFill>
              </a:rPr>
              <a:t>&lt;Book&gt;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</a:t>
            </a:r>
            <a:r>
              <a:rPr lang="en-US" altLang="en-US" sz="1200" b="0" dirty="0">
                <a:solidFill>
                  <a:srgbClr val="000096"/>
                </a:solidFill>
              </a:rPr>
              <a:t>&lt;Title&gt;</a:t>
            </a:r>
            <a:r>
              <a:rPr lang="en-US" altLang="en-US" sz="1200" b="0" dirty="0">
                <a:solidFill>
                  <a:srgbClr val="000000"/>
                </a:solidFill>
              </a:rPr>
              <a:t>Parsing Techniques</a:t>
            </a:r>
            <a:r>
              <a:rPr lang="en-US" altLang="en-US" sz="1200" b="0" dirty="0">
                <a:solidFill>
                  <a:srgbClr val="000096"/>
                </a:solidFill>
              </a:rPr>
              <a:t>&lt;/Title&gt;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</a:t>
            </a:r>
            <a:r>
              <a:rPr lang="en-US" altLang="en-US" sz="1200" b="0" dirty="0">
                <a:solidFill>
                  <a:srgbClr val="000096"/>
                </a:solidFill>
              </a:rPr>
              <a:t>&lt;Authors&gt;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    </a:t>
            </a:r>
            <a:r>
              <a:rPr lang="en-US" altLang="en-US" sz="1200" b="0" dirty="0">
                <a:solidFill>
                  <a:srgbClr val="000096"/>
                </a:solidFill>
              </a:rPr>
              <a:t>&lt;Author&gt;</a:t>
            </a:r>
            <a:r>
              <a:rPr lang="en-US" altLang="en-US" sz="1200" b="0" dirty="0">
                <a:solidFill>
                  <a:srgbClr val="000000"/>
                </a:solidFill>
              </a:rPr>
              <a:t>Dick </a:t>
            </a:r>
            <a:r>
              <a:rPr lang="en-US" altLang="en-US" sz="1200" b="0" dirty="0" err="1">
                <a:solidFill>
                  <a:srgbClr val="000000"/>
                </a:solidFill>
              </a:rPr>
              <a:t>Grune</a:t>
            </a:r>
            <a:r>
              <a:rPr lang="en-US" altLang="en-US" sz="1200" b="0" dirty="0">
                <a:solidFill>
                  <a:srgbClr val="000096"/>
                </a:solidFill>
              </a:rPr>
              <a:t>&lt;/Author&gt;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    </a:t>
            </a:r>
            <a:r>
              <a:rPr lang="en-US" altLang="en-US" sz="1200" b="0" dirty="0">
                <a:solidFill>
                  <a:srgbClr val="000096"/>
                </a:solidFill>
              </a:rPr>
              <a:t>&lt;Author&gt;</a:t>
            </a:r>
            <a:r>
              <a:rPr lang="en-US" altLang="en-US" sz="1200" b="0" dirty="0" err="1">
                <a:solidFill>
                  <a:srgbClr val="000000"/>
                </a:solidFill>
              </a:rPr>
              <a:t>Ceriel</a:t>
            </a:r>
            <a:r>
              <a:rPr lang="en-US" altLang="en-US" sz="1200" b="0" dirty="0">
                <a:solidFill>
                  <a:srgbClr val="000000"/>
                </a:solidFill>
              </a:rPr>
              <a:t> J.H. Jacobs</a:t>
            </a:r>
            <a:r>
              <a:rPr lang="en-US" altLang="en-US" sz="1200" b="0" dirty="0">
                <a:solidFill>
                  <a:srgbClr val="000096"/>
                </a:solidFill>
              </a:rPr>
              <a:t>&lt;/Author&gt;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</a:t>
            </a:r>
            <a:r>
              <a:rPr lang="en-US" altLang="en-US" sz="1200" b="0" dirty="0">
                <a:solidFill>
                  <a:srgbClr val="000096"/>
                </a:solidFill>
              </a:rPr>
              <a:t>&lt;/Authors&gt;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</a:t>
            </a:r>
            <a:r>
              <a:rPr lang="en-US" altLang="en-US" sz="1200" b="0" dirty="0">
                <a:solidFill>
                  <a:srgbClr val="000096"/>
                </a:solidFill>
              </a:rPr>
              <a:t>&lt;Date&gt;</a:t>
            </a:r>
            <a:r>
              <a:rPr lang="en-US" altLang="en-US" sz="1200" b="0" dirty="0">
                <a:solidFill>
                  <a:srgbClr val="000000"/>
                </a:solidFill>
              </a:rPr>
              <a:t>2007</a:t>
            </a:r>
            <a:r>
              <a:rPr lang="en-US" altLang="en-US" sz="1200" b="0" dirty="0">
                <a:solidFill>
                  <a:srgbClr val="000096"/>
                </a:solidFill>
              </a:rPr>
              <a:t>&lt;/Date&gt;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</a:t>
            </a:r>
            <a:r>
              <a:rPr lang="en-US" altLang="en-US" sz="1200" b="0" dirty="0">
                <a:solidFill>
                  <a:srgbClr val="000096"/>
                </a:solidFill>
              </a:rPr>
              <a:t>&lt;Publisher&gt;</a:t>
            </a:r>
            <a:r>
              <a:rPr lang="en-US" altLang="en-US" sz="1200" b="0" dirty="0">
                <a:solidFill>
                  <a:srgbClr val="000000"/>
                </a:solidFill>
              </a:rPr>
              <a:t>Springer</a:t>
            </a:r>
            <a:r>
              <a:rPr lang="en-US" altLang="en-US" sz="1200" b="0" dirty="0">
                <a:solidFill>
                  <a:srgbClr val="000096"/>
                </a:solidFill>
              </a:rPr>
              <a:t>&lt;/Publisher&gt;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96"/>
                </a:solidFill>
              </a:rPr>
              <a:t>&lt;/Book&gt;</a:t>
            </a:r>
            <a:endParaRPr lang="en-US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84481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 JSON Object is a tree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Format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35</a:t>
            </a:fld>
            <a:endParaRPr lang="zh-TW" altLang="en-US"/>
          </a:p>
        </p:txBody>
      </p:sp>
      <p:graphicFrame>
        <p:nvGraphicFramePr>
          <p:cNvPr id="5" name="Diagram 3"/>
          <p:cNvGraphicFramePr/>
          <p:nvPr>
            <p:extLst>
              <p:ext uri="{D42A27DB-BD31-4B8C-83A1-F6EECF244321}">
                <p14:modId xmlns:p14="http://schemas.microsoft.com/office/powerpoint/2010/main" val="2470829522"/>
              </p:ext>
            </p:extLst>
          </p:nvPr>
        </p:nvGraphicFramePr>
        <p:xfrm>
          <a:off x="3635896" y="3284984"/>
          <a:ext cx="5445224" cy="270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55411" y="2204864"/>
            <a:ext cx="4201077" cy="175432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Aft>
                <a:spcPts val="600"/>
              </a:spcAft>
              <a:buClr>
                <a:schemeClr val="tx2"/>
              </a:buClr>
              <a:buSzPct val="120000"/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ts val="6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ts val="60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 dirty="0">
                <a:solidFill>
                  <a:srgbClr val="960000"/>
                </a:solidFill>
              </a:rPr>
              <a:t>{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</a:t>
            </a:r>
            <a:r>
              <a:rPr lang="en-US" altLang="en-US" sz="1200" b="0" dirty="0">
                <a:solidFill>
                  <a:srgbClr val="1E6496"/>
                </a:solidFill>
              </a:rPr>
              <a:t>"Book"</a:t>
            </a:r>
            <a:r>
              <a:rPr lang="en-US" altLang="en-US" sz="1200" b="0" dirty="0">
                <a:solidFill>
                  <a:srgbClr val="640032"/>
                </a:solidFill>
              </a:rPr>
              <a:t>:</a:t>
            </a:r>
            <a:r>
              <a:rPr lang="en-US" altLang="en-US" sz="1200" b="0" dirty="0">
                <a:solidFill>
                  <a:srgbClr val="000000"/>
                </a:solidFill>
              </a:rPr>
              <a:t> </a:t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    </a:t>
            </a:r>
            <a:r>
              <a:rPr lang="en-US" altLang="en-US" sz="1200" b="0" dirty="0">
                <a:solidFill>
                  <a:srgbClr val="960000"/>
                </a:solidFill>
              </a:rPr>
              <a:t>{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        </a:t>
            </a:r>
            <a:r>
              <a:rPr lang="en-US" altLang="en-US" sz="1200" b="0" dirty="0">
                <a:solidFill>
                  <a:srgbClr val="1E6496"/>
                </a:solidFill>
              </a:rPr>
              <a:t>"Title"</a:t>
            </a:r>
            <a:r>
              <a:rPr lang="en-US" altLang="en-US" sz="1200" b="0" dirty="0">
                <a:solidFill>
                  <a:srgbClr val="640032"/>
                </a:solidFill>
              </a:rPr>
              <a:t>:</a:t>
            </a:r>
            <a:r>
              <a:rPr lang="en-US" altLang="en-US" sz="1200" b="0" dirty="0">
                <a:solidFill>
                  <a:srgbClr val="000000"/>
                </a:solidFill>
              </a:rPr>
              <a:t> </a:t>
            </a:r>
            <a:r>
              <a:rPr lang="en-US" altLang="en-US" sz="1200" b="0" dirty="0">
                <a:solidFill>
                  <a:srgbClr val="0000FF"/>
                </a:solidFill>
              </a:rPr>
              <a:t>"Parsing Techniques"</a:t>
            </a:r>
            <a:r>
              <a:rPr lang="en-US" altLang="en-US" sz="1200" b="0" dirty="0">
                <a:solidFill>
                  <a:srgbClr val="640032"/>
                </a:solidFill>
              </a:rPr>
              <a:t>,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        </a:t>
            </a:r>
            <a:r>
              <a:rPr lang="en-US" altLang="en-US" sz="1200" b="0" dirty="0">
                <a:solidFill>
                  <a:srgbClr val="1E6496"/>
                </a:solidFill>
              </a:rPr>
              <a:t>"Authors"</a:t>
            </a:r>
            <a:r>
              <a:rPr lang="en-US" altLang="en-US" sz="1200" b="0" dirty="0">
                <a:solidFill>
                  <a:srgbClr val="640032"/>
                </a:solidFill>
              </a:rPr>
              <a:t>:</a:t>
            </a:r>
            <a:r>
              <a:rPr lang="en-US" altLang="en-US" sz="1200" b="0" dirty="0">
                <a:solidFill>
                  <a:srgbClr val="000000"/>
                </a:solidFill>
              </a:rPr>
              <a:t> </a:t>
            </a:r>
            <a:r>
              <a:rPr lang="en-US" altLang="en-US" sz="1200" b="0" dirty="0">
                <a:solidFill>
                  <a:srgbClr val="960000"/>
                </a:solidFill>
              </a:rPr>
              <a:t>[ </a:t>
            </a:r>
            <a:r>
              <a:rPr lang="en-US" altLang="en-US" sz="1200" b="0" dirty="0">
                <a:solidFill>
                  <a:srgbClr val="0000FF"/>
                </a:solidFill>
              </a:rPr>
              <a:t>"Dick </a:t>
            </a:r>
            <a:r>
              <a:rPr lang="en-US" altLang="en-US" sz="1200" b="0" dirty="0" err="1">
                <a:solidFill>
                  <a:srgbClr val="0000FF"/>
                </a:solidFill>
              </a:rPr>
              <a:t>Grune</a:t>
            </a:r>
            <a:r>
              <a:rPr lang="en-US" altLang="en-US" sz="1200" b="0" dirty="0">
                <a:solidFill>
                  <a:srgbClr val="0000FF"/>
                </a:solidFill>
              </a:rPr>
              <a:t>"</a:t>
            </a:r>
            <a:r>
              <a:rPr lang="en-US" altLang="en-US" sz="1200" b="0" dirty="0">
                <a:solidFill>
                  <a:srgbClr val="640032"/>
                </a:solidFill>
              </a:rPr>
              <a:t>,</a:t>
            </a:r>
            <a:r>
              <a:rPr lang="en-US" altLang="en-US" sz="1200" b="0" dirty="0">
                <a:solidFill>
                  <a:srgbClr val="000000"/>
                </a:solidFill>
              </a:rPr>
              <a:t> </a:t>
            </a:r>
            <a:r>
              <a:rPr lang="en-US" altLang="en-US" sz="1200" b="0" dirty="0">
                <a:solidFill>
                  <a:srgbClr val="0000FF"/>
                </a:solidFill>
              </a:rPr>
              <a:t>"</a:t>
            </a:r>
            <a:r>
              <a:rPr lang="en-US" altLang="en-US" sz="1200" b="0" dirty="0" err="1">
                <a:solidFill>
                  <a:srgbClr val="0000FF"/>
                </a:solidFill>
              </a:rPr>
              <a:t>Ceriel</a:t>
            </a:r>
            <a:r>
              <a:rPr lang="en-US" altLang="en-US" sz="1200" b="0" dirty="0">
                <a:solidFill>
                  <a:srgbClr val="0000FF"/>
                </a:solidFill>
              </a:rPr>
              <a:t> J.H. Jacobs" </a:t>
            </a:r>
            <a:r>
              <a:rPr lang="en-US" altLang="en-US" sz="1200" b="0" dirty="0">
                <a:solidFill>
                  <a:srgbClr val="960000"/>
                </a:solidFill>
              </a:rPr>
              <a:t>]</a:t>
            </a:r>
            <a:r>
              <a:rPr lang="en-US" altLang="en-US" sz="1200" b="0" dirty="0">
                <a:solidFill>
                  <a:srgbClr val="640032"/>
                </a:solidFill>
              </a:rPr>
              <a:t>,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        </a:t>
            </a:r>
            <a:r>
              <a:rPr lang="en-US" altLang="en-US" sz="1200" b="0" dirty="0">
                <a:solidFill>
                  <a:srgbClr val="1E6496"/>
                </a:solidFill>
              </a:rPr>
              <a:t>"Date"</a:t>
            </a:r>
            <a:r>
              <a:rPr lang="en-US" altLang="en-US" sz="1200" b="0" dirty="0">
                <a:solidFill>
                  <a:srgbClr val="640032"/>
                </a:solidFill>
              </a:rPr>
              <a:t>:</a:t>
            </a:r>
            <a:r>
              <a:rPr lang="en-US" altLang="en-US" sz="1200" b="0" dirty="0">
                <a:solidFill>
                  <a:srgbClr val="000000"/>
                </a:solidFill>
              </a:rPr>
              <a:t> </a:t>
            </a:r>
            <a:r>
              <a:rPr lang="en-US" altLang="en-US" sz="1200" b="0" dirty="0">
                <a:solidFill>
                  <a:srgbClr val="0000FF"/>
                </a:solidFill>
              </a:rPr>
              <a:t>"2007"</a:t>
            </a:r>
            <a:r>
              <a:rPr lang="en-US" altLang="en-US" sz="1200" b="0" dirty="0">
                <a:solidFill>
                  <a:srgbClr val="640032"/>
                </a:solidFill>
              </a:rPr>
              <a:t>,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        </a:t>
            </a:r>
            <a:r>
              <a:rPr lang="en-US" altLang="en-US" sz="1200" b="0" dirty="0">
                <a:solidFill>
                  <a:srgbClr val="1E6496"/>
                </a:solidFill>
              </a:rPr>
              <a:t>"Publisher"</a:t>
            </a:r>
            <a:r>
              <a:rPr lang="en-US" altLang="en-US" sz="1200" b="0" dirty="0">
                <a:solidFill>
                  <a:srgbClr val="640032"/>
                </a:solidFill>
              </a:rPr>
              <a:t>:</a:t>
            </a:r>
            <a:r>
              <a:rPr lang="en-US" altLang="en-US" sz="1200" b="0" dirty="0">
                <a:solidFill>
                  <a:srgbClr val="000000"/>
                </a:solidFill>
              </a:rPr>
              <a:t> </a:t>
            </a:r>
            <a:r>
              <a:rPr lang="en-US" altLang="en-US" sz="1200" b="0" dirty="0">
                <a:solidFill>
                  <a:srgbClr val="0000FF"/>
                </a:solidFill>
              </a:rPr>
              <a:t>"Springer"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000000"/>
                </a:solidFill>
              </a:rPr>
              <a:t>        </a:t>
            </a:r>
            <a:r>
              <a:rPr lang="en-US" altLang="en-US" sz="1200" b="0" dirty="0">
                <a:solidFill>
                  <a:srgbClr val="960000"/>
                </a:solidFill>
              </a:rPr>
              <a:t>}</a:t>
            </a:r>
            <a:r>
              <a:rPr lang="en-US" altLang="en-US" sz="1200" b="0" dirty="0">
                <a:solidFill>
                  <a:srgbClr val="000000"/>
                </a:solidFill>
              </a:rPr>
              <a:t/>
            </a:r>
            <a:br>
              <a:rPr lang="en-US" altLang="en-US" sz="1200" b="0" dirty="0">
                <a:solidFill>
                  <a:srgbClr val="000000"/>
                </a:solidFill>
              </a:rPr>
            </a:br>
            <a:r>
              <a:rPr lang="en-US" altLang="en-US" sz="1200" b="0" dirty="0">
                <a:solidFill>
                  <a:srgbClr val="960000"/>
                </a:solidFill>
              </a:rPr>
              <a:t>}</a:t>
            </a:r>
            <a:endParaRPr lang="en-US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264987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956886"/>
            <a:ext cx="5952713" cy="58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7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Data Mining</a:t>
            </a:r>
          </a:p>
          <a:p>
            <a:pPr lvl="1"/>
            <a:r>
              <a:rPr lang="en-US" altLang="zh-TW" dirty="0" smtClean="0"/>
              <a:t>Data Clustering</a:t>
            </a:r>
          </a:p>
          <a:p>
            <a:pPr lvl="1"/>
            <a:r>
              <a:rPr lang="en-US" altLang="zh-TW" dirty="0" smtClean="0"/>
              <a:t>Data Classification</a:t>
            </a:r>
          </a:p>
          <a:p>
            <a:pPr lvl="1"/>
            <a:r>
              <a:rPr lang="en-US" altLang="zh-TW" dirty="0" smtClean="0"/>
              <a:t>…</a:t>
            </a:r>
          </a:p>
          <a:p>
            <a:pPr lvl="1"/>
            <a:endParaRPr lang="en-US" altLang="zh-TW" dirty="0"/>
          </a:p>
          <a:p>
            <a:r>
              <a:rPr lang="en-US" altLang="zh-TW" dirty="0" smtClean="0"/>
              <a:t>Machine Learning</a:t>
            </a:r>
          </a:p>
          <a:p>
            <a:pPr lvl="1"/>
            <a:r>
              <a:rPr lang="en-US" altLang="zh-TW" dirty="0" err="1" smtClean="0"/>
              <a:t>libSVM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KNN</a:t>
            </a:r>
          </a:p>
          <a:p>
            <a:pPr lvl="1"/>
            <a:r>
              <a:rPr lang="en-US" altLang="zh-TW" dirty="0"/>
              <a:t>Bayesian networks</a:t>
            </a:r>
          </a:p>
          <a:p>
            <a:pPr lvl="1"/>
            <a:r>
              <a:rPr lang="en-US" altLang="zh-TW" dirty="0" smtClean="0"/>
              <a:t>…</a:t>
            </a:r>
          </a:p>
          <a:p>
            <a:pPr lvl="1"/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Data Mining &amp; Machine </a:t>
            </a:r>
            <a:r>
              <a:rPr lang="en-US" altLang="zh-TW" dirty="0" smtClean="0"/>
              <a:t>Learning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790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correlation does not imply </a:t>
            </a:r>
            <a:r>
              <a:rPr lang="en-US" altLang="zh-TW" dirty="0" smtClean="0"/>
              <a:t>causation</a:t>
            </a:r>
          </a:p>
          <a:p>
            <a:pPr lvl="1"/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en.wikipedia.org/wiki/Correlation_does_not_imply_causation</a:t>
            </a:r>
            <a:endParaRPr lang="en-US" altLang="zh-TW" dirty="0" smtClean="0"/>
          </a:p>
          <a:p>
            <a:pPr lvl="1"/>
            <a:r>
              <a:rPr lang="en-US" altLang="zh-TW" dirty="0"/>
              <a:t>pirates cause global </a:t>
            </a:r>
            <a:r>
              <a:rPr lang="en-US" altLang="zh-TW" dirty="0" smtClean="0"/>
              <a:t>warming??</a:t>
            </a: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 &amp; Interpretation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38</a:t>
            </a:fld>
            <a:endParaRPr lang="zh-TW" altLang="en-US"/>
          </a:p>
        </p:txBody>
      </p:sp>
      <p:pic>
        <p:nvPicPr>
          <p:cNvPr id="2050" name="Picture 2" descr="File:PiratesVsTemp(en)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35920"/>
            <a:ext cx="5539870" cy="349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430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Q&amp;A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Big data usually includes data sets with sizes beyond the ability of commonly used software tools to capture, curate, manage, and process data within a tolerable elapsed time</a:t>
            </a:r>
            <a:r>
              <a:rPr lang="en-US" altLang="zh-TW" dirty="0" smtClean="0"/>
              <a:t>. </a:t>
            </a:r>
          </a:p>
          <a:p>
            <a:r>
              <a:rPr lang="en-US" altLang="zh-TW" dirty="0" smtClean="0"/>
              <a:t>Big </a:t>
            </a:r>
            <a:r>
              <a:rPr lang="en-US" altLang="zh-TW" dirty="0"/>
              <a:t>data "size" is a constantly moving target, as of 2012 ranging from a few dozen terabytes to many petabytes of data. Big data is a set of techniques and technologies that require new forms of integration to uncover large hidden values from large datasets that are diverse, complex, and of a massive scale.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is Big Data?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752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Big Data?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1026" name="Picture 2" descr="https://practicalanalytics.files.wordpress.com/2012/10/newstyleof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91" y="1600200"/>
            <a:ext cx="8568818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99629" y="6196188"/>
            <a:ext cx="6085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Ref : https</a:t>
            </a:r>
            <a:r>
              <a:rPr lang="en-US" altLang="zh-TW" sz="1200" dirty="0"/>
              <a:t>://practicalanalytics.wordpress.com/2012/10/22/sizing-mobile-social-big-data-stats/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45934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3V</a:t>
            </a:r>
          </a:p>
          <a:p>
            <a:pPr lvl="1"/>
            <a:r>
              <a:rPr lang="en-US" altLang="zh-TW" dirty="0" smtClean="0"/>
              <a:t>Volume</a:t>
            </a:r>
          </a:p>
          <a:p>
            <a:pPr lvl="1"/>
            <a:r>
              <a:rPr lang="en-US" altLang="zh-TW" dirty="0"/>
              <a:t>Velocity</a:t>
            </a:r>
            <a:endParaRPr lang="zh-TW" altLang="en-US" dirty="0"/>
          </a:p>
          <a:p>
            <a:pPr lvl="1"/>
            <a:r>
              <a:rPr lang="en-US" altLang="zh-TW" dirty="0" smtClean="0"/>
              <a:t>Variety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Big Data?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1026" name="Picture 2" descr="https://31.media.tumblr.com/fa30d501aeeca4e5a6d485e4da1676d8/tumblr_inline_n4je3gXJpe1rgmdo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886743"/>
            <a:ext cx="4762500" cy="395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78685" y="6344850"/>
            <a:ext cx="5622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Ref : http</a:t>
            </a:r>
            <a:r>
              <a:rPr lang="en-US" altLang="zh-TW" sz="1200" dirty="0"/>
              <a:t>://blog.futurelytics.com/2014/04/what-is-big-data-and-why-should-you-care/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91341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4V</a:t>
            </a:r>
          </a:p>
          <a:p>
            <a:pPr lvl="1"/>
            <a:r>
              <a:rPr lang="en-US" altLang="zh-TW" dirty="0" smtClean="0"/>
              <a:t>Volume</a:t>
            </a:r>
          </a:p>
          <a:p>
            <a:pPr lvl="1"/>
            <a:r>
              <a:rPr lang="en-US" altLang="zh-TW" dirty="0" smtClean="0"/>
              <a:t>Velocity</a:t>
            </a:r>
          </a:p>
          <a:p>
            <a:pPr lvl="1"/>
            <a:r>
              <a:rPr lang="en-US" altLang="zh-TW" dirty="0" smtClean="0"/>
              <a:t>Variety</a:t>
            </a:r>
          </a:p>
          <a:p>
            <a:pPr lvl="1"/>
            <a:r>
              <a:rPr lang="en-US" altLang="zh-TW" dirty="0" smtClean="0"/>
              <a:t>Veracity</a:t>
            </a:r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Big Data?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2050" name="Picture 2" descr="http://api.ning.com/files/tRHkwQN7s-Xz5cxylXG004GLGJdjoPd6bVfVBwvgu*F5MwDDUCiHHdmBW-JTEz0cfJjGurJucBMTkIUNdL3jcZT8IPfNWfN9/dv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80928"/>
            <a:ext cx="6228184" cy="318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11560" y="6197927"/>
            <a:ext cx="4513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ref : http</a:t>
            </a:r>
            <a:r>
              <a:rPr lang="en-US" altLang="zh-TW" sz="1200" dirty="0"/>
              <a:t>://www.datasciencecentral.com/profiles/blogs/data-veracity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1912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5V</a:t>
            </a:r>
          </a:p>
          <a:p>
            <a:pPr lvl="1"/>
            <a:r>
              <a:rPr lang="en-US" altLang="zh-TW" dirty="0"/>
              <a:t>Volume</a:t>
            </a:r>
          </a:p>
          <a:p>
            <a:pPr lvl="1"/>
            <a:r>
              <a:rPr lang="en-US" altLang="zh-TW" dirty="0"/>
              <a:t>Velocity</a:t>
            </a:r>
          </a:p>
          <a:p>
            <a:pPr lvl="1"/>
            <a:r>
              <a:rPr lang="en-US" altLang="zh-TW" dirty="0"/>
              <a:t>Variety</a:t>
            </a:r>
          </a:p>
          <a:p>
            <a:pPr lvl="1"/>
            <a:r>
              <a:rPr lang="en-US" altLang="zh-TW" dirty="0"/>
              <a:t>Veracity</a:t>
            </a:r>
          </a:p>
          <a:p>
            <a:pPr lvl="1"/>
            <a:r>
              <a:rPr lang="en-US" altLang="zh-TW" dirty="0" smtClean="0"/>
              <a:t>Value</a:t>
            </a:r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Big Data?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3074" name="Picture 2" descr="http://media.tumblr.com/2c7c5d2d1dfa71f0597396770eadf681/tumblr_inline_n6cdgnmfM31r0w2x6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342" y="1700808"/>
            <a:ext cx="4387458" cy="33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259632" y="5479832"/>
            <a:ext cx="7704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smtClean="0"/>
              <a:t>Ref :</a:t>
            </a:r>
            <a:r>
              <a:rPr lang="zh-TW" altLang="en-US" sz="1200" dirty="0" smtClean="0"/>
              <a:t>http</a:t>
            </a:r>
            <a:r>
              <a:rPr lang="zh-TW" altLang="en-US" sz="1200" dirty="0"/>
              <a:t>://andressilvaa.tumblr.com/post/87206443764/big-data-refers-to-5vs-volume</a:t>
            </a:r>
          </a:p>
        </p:txBody>
      </p:sp>
    </p:spTree>
    <p:extLst>
      <p:ext uri="{BB962C8B-B14F-4D97-AF65-F5344CB8AC3E}">
        <p14:creationId xmlns:p14="http://schemas.microsoft.com/office/powerpoint/2010/main" val="199378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Government</a:t>
            </a:r>
          </a:p>
          <a:p>
            <a:pPr lvl="1"/>
            <a:r>
              <a:rPr lang="en-US" altLang="zh-TW" dirty="0" smtClean="0"/>
              <a:t>Open data</a:t>
            </a:r>
          </a:p>
          <a:p>
            <a:pPr lvl="2"/>
            <a:r>
              <a:rPr lang="en-US" altLang="zh-TW" dirty="0">
                <a:hlinkClick r:id="rId2"/>
              </a:rPr>
              <a:t>http://data.gov.tw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3"/>
              </a:rPr>
              <a:t>http://data.coa.gov.tw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4"/>
              </a:rPr>
              <a:t>https://dbahr.narlabs.org.tw/</a:t>
            </a:r>
          </a:p>
          <a:p>
            <a:pPr lvl="2"/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taqm.epa.gov.tw/taqm/tw/default.aspx</a:t>
            </a:r>
            <a:endParaRPr lang="en-US" altLang="zh-TW" dirty="0" smtClean="0"/>
          </a:p>
          <a:p>
            <a:pPr lvl="2"/>
            <a:r>
              <a:rPr lang="en-US" altLang="zh-TW" dirty="0">
                <a:hlinkClick r:id="rId5"/>
              </a:rPr>
              <a:t>https://nycopendata.socrata.com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/>
          </a:p>
          <a:p>
            <a:pPr lvl="2"/>
            <a:r>
              <a:rPr lang="en-US" altLang="zh-TW" dirty="0" smtClean="0"/>
              <a:t>...</a:t>
            </a:r>
          </a:p>
          <a:p>
            <a:pPr lvl="1"/>
            <a:r>
              <a:rPr lang="en-US" altLang="zh-TW" dirty="0" smtClean="0"/>
              <a:t>Private data</a:t>
            </a:r>
          </a:p>
          <a:p>
            <a:pPr lvl="2"/>
            <a:r>
              <a:rPr lang="en-US" altLang="zh-TW" dirty="0" smtClean="0"/>
              <a:t>National Health Insurance Research Database (</a:t>
            </a:r>
            <a:r>
              <a:rPr lang="zh-TW" altLang="en-US" dirty="0" smtClean="0"/>
              <a:t>健保資料庫</a:t>
            </a:r>
            <a:r>
              <a:rPr lang="en-US" altLang="zh-TW" dirty="0" smtClean="0"/>
              <a:t>)</a:t>
            </a:r>
          </a:p>
          <a:p>
            <a:pPr lvl="2"/>
            <a:r>
              <a:rPr lang="en-US" altLang="zh-TW" dirty="0"/>
              <a:t>Electronic </a:t>
            </a:r>
            <a:r>
              <a:rPr lang="en-US" altLang="zh-TW" dirty="0" smtClean="0"/>
              <a:t>Receipts</a:t>
            </a:r>
            <a:r>
              <a:rPr lang="zh-TW" altLang="en-US" dirty="0" smtClean="0"/>
              <a:t> </a:t>
            </a:r>
            <a:r>
              <a:rPr lang="en-US" altLang="zh-TW" dirty="0" smtClean="0"/>
              <a:t>Database </a:t>
            </a:r>
          </a:p>
          <a:p>
            <a:pPr lvl="2"/>
            <a:r>
              <a:rPr lang="en-US" altLang="zh-TW" dirty="0" smtClean="0"/>
              <a:t>ETC</a:t>
            </a:r>
          </a:p>
          <a:p>
            <a:pPr lvl="3"/>
            <a:r>
              <a:rPr lang="en-US" altLang="zh-TW" dirty="0">
                <a:hlinkClick r:id="rId6"/>
              </a:rPr>
              <a:t>http://</a:t>
            </a:r>
            <a:r>
              <a:rPr lang="en-US" altLang="zh-TW" dirty="0" smtClean="0">
                <a:hlinkClick r:id="rId6"/>
              </a:rPr>
              <a:t>cit-etc.net1.tw/honor-ok.asp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…</a:t>
            </a:r>
          </a:p>
          <a:p>
            <a:pPr lvl="2"/>
            <a:endParaRPr lang="en-US" altLang="zh-TW" dirty="0"/>
          </a:p>
          <a:p>
            <a:pPr lvl="1"/>
            <a:endParaRPr lang="en-US" altLang="zh-TW" dirty="0" smtClean="0"/>
          </a:p>
          <a:p>
            <a:pPr lvl="2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Where is data?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77B5C0-B36D-4552-A208-68E68F527A18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8064" y="171425"/>
            <a:ext cx="3849505" cy="26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03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模組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10073846</Template>
  <TotalTime>12202</TotalTime>
  <Words>1199</Words>
  <Application>Microsoft Office PowerPoint</Application>
  <PresentationFormat>如螢幕大小 (4:3)</PresentationFormat>
  <Paragraphs>349</Paragraphs>
  <Slides>39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7" baseType="lpstr">
      <vt:lpstr>Helvetica LT Std</vt:lpstr>
      <vt:lpstr>新細明體</vt:lpstr>
      <vt:lpstr>Arial</vt:lpstr>
      <vt:lpstr>Calibri</vt:lpstr>
      <vt:lpstr>Corbel</vt:lpstr>
      <vt:lpstr>Courier New</vt:lpstr>
      <vt:lpstr>Wingdings</vt:lpstr>
      <vt:lpstr>Custom Theme</vt:lpstr>
      <vt:lpstr>Introduction</vt:lpstr>
      <vt:lpstr>FYI</vt:lpstr>
      <vt:lpstr>FYI</vt:lpstr>
      <vt:lpstr>What is Big Data?</vt:lpstr>
      <vt:lpstr>What is Big Data?</vt:lpstr>
      <vt:lpstr>What is Big Data?</vt:lpstr>
      <vt:lpstr>What is Big Data?</vt:lpstr>
      <vt:lpstr>What is Big Data?</vt:lpstr>
      <vt:lpstr>Where is data?</vt:lpstr>
      <vt:lpstr>Where is data?</vt:lpstr>
      <vt:lpstr>Where is data?</vt:lpstr>
      <vt:lpstr>Where is data?</vt:lpstr>
      <vt:lpstr>Examples of Big data application</vt:lpstr>
      <vt:lpstr>Examples of Big data application</vt:lpstr>
      <vt:lpstr>Examples of Big data application</vt:lpstr>
      <vt:lpstr>Examples of Big data application</vt:lpstr>
      <vt:lpstr>Examples of Big data application</vt:lpstr>
      <vt:lpstr>Examples of Big Data Application</vt:lpstr>
      <vt:lpstr>Examples of Big Data Application</vt:lpstr>
      <vt:lpstr>Examples of Big Data Application</vt:lpstr>
      <vt:lpstr>Big data Landscape</vt:lpstr>
      <vt:lpstr>20 Highest Paying Jobs in America for 2016</vt:lpstr>
      <vt:lpstr>Big Data Analytics Framework</vt:lpstr>
      <vt:lpstr>Research framework</vt:lpstr>
      <vt:lpstr>Problem Definition</vt:lpstr>
      <vt:lpstr>Data Preparation</vt:lpstr>
      <vt:lpstr>Data Format</vt:lpstr>
      <vt:lpstr>Data Format</vt:lpstr>
      <vt:lpstr>Data Format</vt:lpstr>
      <vt:lpstr>Data Format</vt:lpstr>
      <vt:lpstr>Data Format</vt:lpstr>
      <vt:lpstr>Data Format</vt:lpstr>
      <vt:lpstr>Data Format</vt:lpstr>
      <vt:lpstr>Data Format</vt:lpstr>
      <vt:lpstr>Data Format</vt:lpstr>
      <vt:lpstr>Example</vt:lpstr>
      <vt:lpstr>Data Mining &amp; Machine Learning</vt:lpstr>
      <vt:lpstr>Evaluation &amp; Interpretation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Operating System</dc:title>
  <dc:creator>tinin</dc:creator>
  <cp:lastModifiedBy>tinin</cp:lastModifiedBy>
  <cp:revision>184</cp:revision>
  <dcterms:created xsi:type="dcterms:W3CDTF">2012-02-22T14:05:57Z</dcterms:created>
  <dcterms:modified xsi:type="dcterms:W3CDTF">2017-02-21T00:33:31Z</dcterms:modified>
</cp:coreProperties>
</file>